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  <p:sldMasterId id="2147483703" r:id="rId2"/>
  </p:sldMasterIdLst>
  <p:notesMasterIdLst>
    <p:notesMasterId r:id="rId29"/>
  </p:notesMasterIdLst>
  <p:sldIdLst>
    <p:sldId id="276" r:id="rId3"/>
    <p:sldId id="263" r:id="rId4"/>
    <p:sldId id="288" r:id="rId5"/>
    <p:sldId id="265" r:id="rId6"/>
    <p:sldId id="266" r:id="rId7"/>
    <p:sldId id="267" r:id="rId8"/>
    <p:sldId id="272" r:id="rId9"/>
    <p:sldId id="256" r:id="rId10"/>
    <p:sldId id="305" r:id="rId11"/>
    <p:sldId id="286" r:id="rId12"/>
    <p:sldId id="309" r:id="rId13"/>
    <p:sldId id="270" r:id="rId14"/>
    <p:sldId id="318" r:id="rId15"/>
    <p:sldId id="287" r:id="rId16"/>
    <p:sldId id="258" r:id="rId17"/>
    <p:sldId id="349" r:id="rId18"/>
    <p:sldId id="350" r:id="rId19"/>
    <p:sldId id="348" r:id="rId20"/>
    <p:sldId id="281" r:id="rId21"/>
    <p:sldId id="310" r:id="rId22"/>
    <p:sldId id="307" r:id="rId23"/>
    <p:sldId id="293" r:id="rId24"/>
    <p:sldId id="260" r:id="rId25"/>
    <p:sldId id="351" r:id="rId26"/>
    <p:sldId id="284" r:id="rId27"/>
    <p:sldId id="315" r:id="rId28"/>
  </p:sldIdLst>
  <p:sldSz cx="9144000" cy="5143500" type="screen16x9"/>
  <p:notesSz cx="7010400" cy="9296400"/>
  <p:embeddedFontLst>
    <p:embeddedFont>
      <p:font typeface="Bebas Neue" panose="020B0606020202050201" pitchFamily="34" charset="0"/>
      <p:regular r:id="rId30"/>
    </p:embeddedFont>
    <p:embeddedFont>
      <p:font typeface="Open Sans" panose="020B0606030504020204" pitchFamily="34" charset="0"/>
      <p:regular r:id="rId31"/>
      <p:bold r:id="rId32"/>
      <p:italic r:id="rId33"/>
      <p:boldItalic r:id="rId34"/>
    </p:embeddedFont>
    <p:embeddedFont>
      <p:font typeface="Roboto" panose="02000000000000000000" pitchFamily="2" charset="0"/>
      <p:regular r:id="rId35"/>
      <p:bold r:id="rId36"/>
      <p:italic r:id="rId37"/>
      <p:boldItalic r:id="rId38"/>
    </p:embeddedFont>
    <p:embeddedFont>
      <p:font typeface="Roboto Medium" panose="02000000000000000000" pitchFamily="2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8AC"/>
    <a:srgbClr val="E6E6E6"/>
    <a:srgbClr val="C6D4E1"/>
    <a:srgbClr val="5F7D95"/>
    <a:srgbClr val="43A2CA"/>
    <a:srgbClr val="44749D"/>
    <a:srgbClr val="EBE7E0"/>
    <a:srgbClr val="F0F9E8"/>
    <a:srgbClr val="D03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F1FC1-F0D5-46B6-C8F3-4F36CA81995E}" v="1520" dt="2022-10-03T19:52:49.267"/>
    <p1510:client id="{E8B3D19F-AA82-466F-BB49-4512DB4F8A3F}" v="52" dt="2022-09-30T17:34:20.900"/>
  </p1510:revLst>
</p1510:revInfo>
</file>

<file path=ppt/tableStyles.xml><?xml version="1.0" encoding="utf-8"?>
<a:tblStyleLst xmlns:a="http://schemas.openxmlformats.org/drawingml/2006/main" def="{DF54A16C-BAAB-48FA-8EFA-5EB4DFE8398B}">
  <a:tblStyle styleId="{DF54A16C-BAAB-48FA-8EFA-5EB4DFE839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0" autoAdjust="0"/>
    <p:restoredTop sz="94712" autoAdjust="0"/>
  </p:normalViewPr>
  <p:slideViewPr>
    <p:cSldViewPr snapToGrid="0">
      <p:cViewPr varScale="1">
        <p:scale>
          <a:sx n="91" d="100"/>
          <a:sy n="91" d="100"/>
        </p:scale>
        <p:origin x="83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10.fntdata"/><Relationship Id="rId21" Type="http://schemas.openxmlformats.org/officeDocument/2006/relationships/slide" Target="slides/slide19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7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2.fntdata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font" Target="fonts/font12.fntdata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Google Shape;1340;ga62a012e11_0_7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1" name="Google Shape;1341;ga62a012e11_0_72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Google Shape;1698;ga6f3c8e6c1_2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9" name="Google Shape;1699;ga6f3c8e6c1_2_17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4" name="Google Shape;4384;ga62a012e11_0_9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5" name="Google Shape;4385;ga62a012e11_0_98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ga62a012e11_0_16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0" name="Google Shape;1230;ga62a012e11_0_164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" name="Google Shape;5311;gcf14f5e20a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2" name="Google Shape;5312;gcf14f5e20a_0_48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ga62a012e11_0_1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6" name="Google Shape;1736;ga62a012e11_0_105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a564d5cb7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a564d5cb7a_0_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cefea634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cefea634b5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6788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cefea634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cefea634b5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0017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1" name="Google Shape;4651;gcefea634b5_0_1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2" name="Google Shape;4652;gcefea634b5_0_125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289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c7f47f610d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8" name="Google Shape;1448;gc7f47f610d_0_38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a62a012e11_0_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a62a012e11_0_57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7" name="Google Shape;4397;ga62a012e11_0_10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8" name="Google Shape;4398;ga62a012e11_0_103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4" name="Google Shape;4224;ga6f3c8e6c1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5" name="Google Shape;4225;ga6f3c8e6c1_2_9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Google Shape;2076;gcefea634b5_0_10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7" name="Google Shape;2077;gcefea634b5_0_103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ga6f3c8e6c1_2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Google Shape;674;ga6f3c8e6c1_2_26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ga62a012e11_0_16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8" name="Google Shape;1758;ga62a012e11_0_1644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482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ga62a012e11_0_7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7" name="Google Shape;1507;ga62a012e11_0_75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5" name="Google Shape;4665;ga564d5cb7a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6" name="Google Shape;4666;ga564d5cb7a_0_8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ga62a012e11_0_16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8" name="Google Shape;1758;ga62a012e11_0_1644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62a012e11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62a012e11_0_58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cefea634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cefea634b5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ga62a012e11_0_6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Google Shape;1134;ga62a012e11_0_63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cefea634b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1" name="Google Shape;1251;gcefea634b5_0_9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4098;ga62a012e11_0_9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9" name="Google Shape;4099;ga62a012e11_0_95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94875" y="540000"/>
            <a:ext cx="4068900" cy="27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94875" y="3100850"/>
            <a:ext cx="4484400" cy="3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800000" flipH="1">
            <a:off x="0" y="4251588"/>
            <a:ext cx="2133247" cy="891912"/>
          </a:xfrm>
          <a:custGeom>
            <a:avLst/>
            <a:gdLst/>
            <a:ahLst/>
            <a:cxnLst/>
            <a:rect l="l" t="t" r="r" b="b"/>
            <a:pathLst>
              <a:path w="27851" h="31673" extrusionOk="0">
                <a:moveTo>
                  <a:pt x="1" y="1"/>
                </a:moveTo>
                <a:lnTo>
                  <a:pt x="1" y="31551"/>
                </a:lnTo>
                <a:cubicBezTo>
                  <a:pt x="690" y="31632"/>
                  <a:pt x="1383" y="31673"/>
                  <a:pt x="2077" y="31673"/>
                </a:cubicBezTo>
                <a:cubicBezTo>
                  <a:pt x="6200" y="31673"/>
                  <a:pt x="10308" y="30235"/>
                  <a:pt x="13272" y="27360"/>
                </a:cubicBezTo>
                <a:cubicBezTo>
                  <a:pt x="15665" y="25042"/>
                  <a:pt x="17270" y="22055"/>
                  <a:pt x="18548" y="18978"/>
                </a:cubicBezTo>
                <a:cubicBezTo>
                  <a:pt x="20792" y="13524"/>
                  <a:pt x="22129" y="7595"/>
                  <a:pt x="25532" y="2765"/>
                </a:cubicBezTo>
                <a:cubicBezTo>
                  <a:pt x="26231" y="1784"/>
                  <a:pt x="27004" y="863"/>
                  <a:pt x="2785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/>
          <p:nvPr/>
        </p:nvSpPr>
        <p:spPr>
          <a:xfrm>
            <a:off x="5506175" y="-555525"/>
            <a:ext cx="2119389" cy="2119389"/>
          </a:xfrm>
          <a:custGeom>
            <a:avLst/>
            <a:gdLst/>
            <a:ahLst/>
            <a:cxnLst/>
            <a:rect l="l" t="t" r="r" b="b"/>
            <a:pathLst>
              <a:path w="64473" h="64473" extrusionOk="0">
                <a:moveTo>
                  <a:pt x="32236" y="1"/>
                </a:moveTo>
                <a:cubicBezTo>
                  <a:pt x="14442" y="1"/>
                  <a:pt x="1" y="14426"/>
                  <a:pt x="1" y="32237"/>
                </a:cubicBezTo>
                <a:cubicBezTo>
                  <a:pt x="1" y="50031"/>
                  <a:pt x="14442" y="64472"/>
                  <a:pt x="32236" y="64472"/>
                </a:cubicBezTo>
                <a:cubicBezTo>
                  <a:pt x="50047" y="64472"/>
                  <a:pt x="64472" y="50031"/>
                  <a:pt x="64472" y="32237"/>
                </a:cubicBezTo>
                <a:cubicBezTo>
                  <a:pt x="64472" y="14426"/>
                  <a:pt x="50047" y="1"/>
                  <a:pt x="322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 rot="10800000">
            <a:off x="5909957" y="1379679"/>
            <a:ext cx="4675268" cy="4662246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23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 hasCustomPrompt="1"/>
          </p:nvPr>
        </p:nvSpPr>
        <p:spPr>
          <a:xfrm>
            <a:off x="815925" y="1209175"/>
            <a:ext cx="31863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t>xx%</a:t>
            </a:r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1"/>
          </p:nvPr>
        </p:nvSpPr>
        <p:spPr>
          <a:xfrm>
            <a:off x="815925" y="1905196"/>
            <a:ext cx="31863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 idx="2" hasCustomPrompt="1"/>
          </p:nvPr>
        </p:nvSpPr>
        <p:spPr>
          <a:xfrm>
            <a:off x="815925" y="2984100"/>
            <a:ext cx="31863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t>xx%</a:t>
            </a:r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3"/>
          </p:nvPr>
        </p:nvSpPr>
        <p:spPr>
          <a:xfrm>
            <a:off x="815925" y="3680121"/>
            <a:ext cx="31863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7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/>
          <p:nvPr/>
        </p:nvSpPr>
        <p:spPr>
          <a:xfrm>
            <a:off x="7051125" y="-439195"/>
            <a:ext cx="2533830" cy="1706524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1809075" y="368825"/>
            <a:ext cx="552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4">
  <p:cSld name="CUSTOM_20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/>
          <p:nvPr/>
        </p:nvSpPr>
        <p:spPr>
          <a:xfrm rot="-2989191">
            <a:off x="-1717071" y="-83697"/>
            <a:ext cx="5859877" cy="6260854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962400" y="368825"/>
            <a:ext cx="464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subTitle" idx="1"/>
          </p:nvPr>
        </p:nvSpPr>
        <p:spPr>
          <a:xfrm>
            <a:off x="4576800" y="1666875"/>
            <a:ext cx="34128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subTitle" idx="2"/>
          </p:nvPr>
        </p:nvSpPr>
        <p:spPr>
          <a:xfrm>
            <a:off x="4576800" y="2120050"/>
            <a:ext cx="3412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3"/>
          </p:nvPr>
        </p:nvSpPr>
        <p:spPr>
          <a:xfrm>
            <a:off x="4576800" y="3117650"/>
            <a:ext cx="34128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subTitle" idx="4"/>
          </p:nvPr>
        </p:nvSpPr>
        <p:spPr>
          <a:xfrm>
            <a:off x="4576800" y="3570825"/>
            <a:ext cx="3412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3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1809075" y="368825"/>
            <a:ext cx="552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subTitle" idx="1"/>
          </p:nvPr>
        </p:nvSpPr>
        <p:spPr>
          <a:xfrm>
            <a:off x="756413" y="1620750"/>
            <a:ext cx="4647300" cy="25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6" name="Google Shape;156;p25"/>
          <p:cNvSpPr/>
          <p:nvPr/>
        </p:nvSpPr>
        <p:spPr>
          <a:xfrm rot="10800000">
            <a:off x="-128525" y="4197625"/>
            <a:ext cx="1780375" cy="1199075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25"/>
          <p:cNvSpPr/>
          <p:nvPr/>
        </p:nvSpPr>
        <p:spPr>
          <a:xfrm rot="9743759" flipH="1">
            <a:off x="5377001" y="1999897"/>
            <a:ext cx="4992569" cy="3712077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4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>
            <a:spLocks noGrp="1"/>
          </p:cNvSpPr>
          <p:nvPr>
            <p:ph type="subTitle" idx="1"/>
          </p:nvPr>
        </p:nvSpPr>
        <p:spPr>
          <a:xfrm>
            <a:off x="3710100" y="24117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subTitle" idx="2"/>
          </p:nvPr>
        </p:nvSpPr>
        <p:spPr>
          <a:xfrm>
            <a:off x="3618900" y="2821875"/>
            <a:ext cx="19062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subTitle" idx="3"/>
          </p:nvPr>
        </p:nvSpPr>
        <p:spPr>
          <a:xfrm>
            <a:off x="1150000" y="24117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subTitle" idx="4"/>
          </p:nvPr>
        </p:nvSpPr>
        <p:spPr>
          <a:xfrm>
            <a:off x="1058725" y="2821875"/>
            <a:ext cx="19062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subTitle" idx="5"/>
          </p:nvPr>
        </p:nvSpPr>
        <p:spPr>
          <a:xfrm>
            <a:off x="6270200" y="24117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subTitle" idx="6"/>
          </p:nvPr>
        </p:nvSpPr>
        <p:spPr>
          <a:xfrm>
            <a:off x="6179000" y="2821875"/>
            <a:ext cx="19062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6"/>
          <p:cNvSpPr/>
          <p:nvPr/>
        </p:nvSpPr>
        <p:spPr>
          <a:xfrm rot="-4500010">
            <a:off x="-3117917" y="1096142"/>
            <a:ext cx="6656644" cy="6692346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p26"/>
          <p:cNvSpPr/>
          <p:nvPr/>
        </p:nvSpPr>
        <p:spPr>
          <a:xfrm flipH="1">
            <a:off x="7560595" y="-48096"/>
            <a:ext cx="1685055" cy="1916296"/>
          </a:xfrm>
          <a:custGeom>
            <a:avLst/>
            <a:gdLst/>
            <a:ahLst/>
            <a:cxnLst/>
            <a:rect l="l" t="t" r="r" b="b"/>
            <a:pathLst>
              <a:path w="27851" h="31673" extrusionOk="0">
                <a:moveTo>
                  <a:pt x="1" y="1"/>
                </a:moveTo>
                <a:lnTo>
                  <a:pt x="1" y="31551"/>
                </a:lnTo>
                <a:cubicBezTo>
                  <a:pt x="690" y="31632"/>
                  <a:pt x="1383" y="31673"/>
                  <a:pt x="2077" y="31673"/>
                </a:cubicBezTo>
                <a:cubicBezTo>
                  <a:pt x="6200" y="31673"/>
                  <a:pt x="10308" y="30235"/>
                  <a:pt x="13272" y="27360"/>
                </a:cubicBezTo>
                <a:cubicBezTo>
                  <a:pt x="15665" y="25042"/>
                  <a:pt x="17270" y="22055"/>
                  <a:pt x="18548" y="18978"/>
                </a:cubicBezTo>
                <a:cubicBezTo>
                  <a:pt x="20792" y="13524"/>
                  <a:pt x="22129" y="7595"/>
                  <a:pt x="25532" y="2765"/>
                </a:cubicBezTo>
                <a:cubicBezTo>
                  <a:pt x="26231" y="1784"/>
                  <a:pt x="27004" y="863"/>
                  <a:pt x="2785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_2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subTitle" idx="1"/>
          </p:nvPr>
        </p:nvSpPr>
        <p:spPr>
          <a:xfrm>
            <a:off x="2430050" y="154212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subTitle" idx="2"/>
          </p:nvPr>
        </p:nvSpPr>
        <p:spPr>
          <a:xfrm>
            <a:off x="2267400" y="1952250"/>
            <a:ext cx="204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subTitle" idx="3"/>
          </p:nvPr>
        </p:nvSpPr>
        <p:spPr>
          <a:xfrm>
            <a:off x="4990150" y="154212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subTitle" idx="4"/>
          </p:nvPr>
        </p:nvSpPr>
        <p:spPr>
          <a:xfrm>
            <a:off x="4827550" y="1952250"/>
            <a:ext cx="204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subTitle" idx="5"/>
          </p:nvPr>
        </p:nvSpPr>
        <p:spPr>
          <a:xfrm>
            <a:off x="2430050" y="32591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subTitle" idx="6"/>
          </p:nvPr>
        </p:nvSpPr>
        <p:spPr>
          <a:xfrm>
            <a:off x="2267400" y="3669225"/>
            <a:ext cx="204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subTitle" idx="7"/>
          </p:nvPr>
        </p:nvSpPr>
        <p:spPr>
          <a:xfrm>
            <a:off x="4990150" y="32591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7" name="Google Shape;177;p27"/>
          <p:cNvSpPr txBox="1">
            <a:spLocks noGrp="1"/>
          </p:cNvSpPr>
          <p:nvPr>
            <p:ph type="subTitle" idx="8"/>
          </p:nvPr>
        </p:nvSpPr>
        <p:spPr>
          <a:xfrm>
            <a:off x="4827550" y="3669225"/>
            <a:ext cx="204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5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801575" y="1641600"/>
            <a:ext cx="7458000" cy="11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subTitle" idx="1"/>
          </p:nvPr>
        </p:nvSpPr>
        <p:spPr>
          <a:xfrm>
            <a:off x="2693525" y="3060900"/>
            <a:ext cx="3756900" cy="44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9"/>
          <p:cNvSpPr/>
          <p:nvPr/>
        </p:nvSpPr>
        <p:spPr>
          <a:xfrm rot="10800000" flipH="1">
            <a:off x="1233600" y="-70588"/>
            <a:ext cx="2762853" cy="736813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29"/>
          <p:cNvSpPr/>
          <p:nvPr/>
        </p:nvSpPr>
        <p:spPr>
          <a:xfrm rot="10800000">
            <a:off x="0" y="4063175"/>
            <a:ext cx="4912660" cy="1195309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29"/>
          <p:cNvSpPr/>
          <p:nvPr/>
        </p:nvSpPr>
        <p:spPr>
          <a:xfrm flipH="1">
            <a:off x="5201632" y="4521659"/>
            <a:ext cx="2762853" cy="736813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9" name="Google Shape;189;p29"/>
          <p:cNvSpPr/>
          <p:nvPr/>
        </p:nvSpPr>
        <p:spPr>
          <a:xfrm>
            <a:off x="4285425" y="-70600"/>
            <a:ext cx="4912660" cy="1195309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CUSTOM_5_1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subTitle" idx="1"/>
          </p:nvPr>
        </p:nvSpPr>
        <p:spPr>
          <a:xfrm>
            <a:off x="37100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2" name="Google Shape;192;p30"/>
          <p:cNvSpPr txBox="1">
            <a:spLocks noGrp="1"/>
          </p:cNvSpPr>
          <p:nvPr>
            <p:ph type="subTitle" idx="2"/>
          </p:nvPr>
        </p:nvSpPr>
        <p:spPr>
          <a:xfrm>
            <a:off x="3586475" y="2317175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subTitle" idx="3"/>
          </p:nvPr>
        </p:nvSpPr>
        <p:spPr>
          <a:xfrm>
            <a:off x="9975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4" name="Google Shape;194;p30"/>
          <p:cNvSpPr txBox="1">
            <a:spLocks noGrp="1"/>
          </p:cNvSpPr>
          <p:nvPr>
            <p:ph type="subTitle" idx="4"/>
          </p:nvPr>
        </p:nvSpPr>
        <p:spPr>
          <a:xfrm>
            <a:off x="873975" y="2317175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0"/>
          <p:cNvSpPr txBox="1">
            <a:spLocks noGrp="1"/>
          </p:cNvSpPr>
          <p:nvPr>
            <p:ph type="subTitle" idx="5"/>
          </p:nvPr>
        </p:nvSpPr>
        <p:spPr>
          <a:xfrm>
            <a:off x="37100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6" name="Google Shape;196;p30"/>
          <p:cNvSpPr txBox="1">
            <a:spLocks noGrp="1"/>
          </p:cNvSpPr>
          <p:nvPr>
            <p:ph type="subTitle" idx="6"/>
          </p:nvPr>
        </p:nvSpPr>
        <p:spPr>
          <a:xfrm>
            <a:off x="3586475" y="402200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0"/>
          <p:cNvSpPr txBox="1">
            <a:spLocks noGrp="1"/>
          </p:cNvSpPr>
          <p:nvPr>
            <p:ph type="subTitle" idx="7"/>
          </p:nvPr>
        </p:nvSpPr>
        <p:spPr>
          <a:xfrm>
            <a:off x="9975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8" name="Google Shape;198;p30"/>
          <p:cNvSpPr txBox="1">
            <a:spLocks noGrp="1"/>
          </p:cNvSpPr>
          <p:nvPr>
            <p:ph type="subTitle" idx="8"/>
          </p:nvPr>
        </p:nvSpPr>
        <p:spPr>
          <a:xfrm>
            <a:off x="873975" y="402200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0"/>
          <p:cNvSpPr txBox="1">
            <a:spLocks noGrp="1"/>
          </p:cNvSpPr>
          <p:nvPr>
            <p:ph type="title"/>
          </p:nvPr>
        </p:nvSpPr>
        <p:spPr>
          <a:xfrm>
            <a:off x="1034700" y="361350"/>
            <a:ext cx="707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subTitle" idx="9"/>
          </p:nvPr>
        </p:nvSpPr>
        <p:spPr>
          <a:xfrm>
            <a:off x="64225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01" name="Google Shape;201;p30"/>
          <p:cNvSpPr txBox="1">
            <a:spLocks noGrp="1"/>
          </p:cNvSpPr>
          <p:nvPr>
            <p:ph type="subTitle" idx="13"/>
          </p:nvPr>
        </p:nvSpPr>
        <p:spPr>
          <a:xfrm>
            <a:off x="6298975" y="2317175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0"/>
          <p:cNvSpPr txBox="1">
            <a:spLocks noGrp="1"/>
          </p:cNvSpPr>
          <p:nvPr>
            <p:ph type="subTitle" idx="14"/>
          </p:nvPr>
        </p:nvSpPr>
        <p:spPr>
          <a:xfrm>
            <a:off x="64225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03" name="Google Shape;203;p30"/>
          <p:cNvSpPr txBox="1">
            <a:spLocks noGrp="1"/>
          </p:cNvSpPr>
          <p:nvPr>
            <p:ph type="subTitle" idx="15"/>
          </p:nvPr>
        </p:nvSpPr>
        <p:spPr>
          <a:xfrm>
            <a:off x="6298975" y="402200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30"/>
          <p:cNvSpPr/>
          <p:nvPr/>
        </p:nvSpPr>
        <p:spPr>
          <a:xfrm rot="5400000">
            <a:off x="-2373609" y="2019138"/>
            <a:ext cx="5335896" cy="1105228"/>
          </a:xfrm>
          <a:custGeom>
            <a:avLst/>
            <a:gdLst/>
            <a:ahLst/>
            <a:cxnLst/>
            <a:rect l="l" t="t" r="r" b="b"/>
            <a:pathLst>
              <a:path w="81930" h="28182" extrusionOk="0">
                <a:moveTo>
                  <a:pt x="23961" y="1"/>
                </a:moveTo>
                <a:cubicBezTo>
                  <a:pt x="8971" y="1"/>
                  <a:pt x="1" y="16293"/>
                  <a:pt x="1" y="16293"/>
                </a:cubicBezTo>
                <a:lnTo>
                  <a:pt x="2393" y="28182"/>
                </a:lnTo>
                <a:lnTo>
                  <a:pt x="81930" y="28182"/>
                </a:lnTo>
                <a:lnTo>
                  <a:pt x="81930" y="10140"/>
                </a:lnTo>
                <a:cubicBezTo>
                  <a:pt x="73093" y="10526"/>
                  <a:pt x="72496" y="16962"/>
                  <a:pt x="62162" y="16962"/>
                </a:cubicBezTo>
                <a:cubicBezTo>
                  <a:pt x="62138" y="16962"/>
                  <a:pt x="62114" y="16962"/>
                  <a:pt x="62090" y="16962"/>
                </a:cubicBezTo>
                <a:cubicBezTo>
                  <a:pt x="51747" y="16962"/>
                  <a:pt x="42518" y="3171"/>
                  <a:pt x="27598" y="317"/>
                </a:cubicBezTo>
                <a:cubicBezTo>
                  <a:pt x="26349" y="101"/>
                  <a:pt x="25137" y="1"/>
                  <a:pt x="239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5" name="Google Shape;205;p30"/>
          <p:cNvSpPr/>
          <p:nvPr/>
        </p:nvSpPr>
        <p:spPr>
          <a:xfrm rot="-5400000">
            <a:off x="6154641" y="2095513"/>
            <a:ext cx="5335896" cy="1105228"/>
          </a:xfrm>
          <a:custGeom>
            <a:avLst/>
            <a:gdLst/>
            <a:ahLst/>
            <a:cxnLst/>
            <a:rect l="l" t="t" r="r" b="b"/>
            <a:pathLst>
              <a:path w="81930" h="28182" extrusionOk="0">
                <a:moveTo>
                  <a:pt x="23961" y="1"/>
                </a:moveTo>
                <a:cubicBezTo>
                  <a:pt x="8971" y="1"/>
                  <a:pt x="1" y="16293"/>
                  <a:pt x="1" y="16293"/>
                </a:cubicBezTo>
                <a:lnTo>
                  <a:pt x="2393" y="28182"/>
                </a:lnTo>
                <a:lnTo>
                  <a:pt x="81930" y="28182"/>
                </a:lnTo>
                <a:lnTo>
                  <a:pt x="81930" y="10140"/>
                </a:lnTo>
                <a:cubicBezTo>
                  <a:pt x="73093" y="10526"/>
                  <a:pt x="72496" y="16962"/>
                  <a:pt x="62162" y="16962"/>
                </a:cubicBezTo>
                <a:cubicBezTo>
                  <a:pt x="62138" y="16962"/>
                  <a:pt x="62114" y="16962"/>
                  <a:pt x="62090" y="16962"/>
                </a:cubicBezTo>
                <a:cubicBezTo>
                  <a:pt x="51747" y="16962"/>
                  <a:pt x="42518" y="3171"/>
                  <a:pt x="27598" y="317"/>
                </a:cubicBezTo>
                <a:cubicBezTo>
                  <a:pt x="26349" y="101"/>
                  <a:pt x="25137" y="1"/>
                  <a:pt x="239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>
            <a:spLocks noGrp="1"/>
          </p:cNvSpPr>
          <p:nvPr>
            <p:ph type="title"/>
          </p:nvPr>
        </p:nvSpPr>
        <p:spPr>
          <a:xfrm>
            <a:off x="2349425" y="361350"/>
            <a:ext cx="444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subTitle" idx="1"/>
          </p:nvPr>
        </p:nvSpPr>
        <p:spPr>
          <a:xfrm>
            <a:off x="3710088" y="1819563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09" name="Google Shape;209;p31"/>
          <p:cNvSpPr txBox="1">
            <a:spLocks noGrp="1"/>
          </p:cNvSpPr>
          <p:nvPr>
            <p:ph type="subTitle" idx="2"/>
          </p:nvPr>
        </p:nvSpPr>
        <p:spPr>
          <a:xfrm>
            <a:off x="3230238" y="2229688"/>
            <a:ext cx="2683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1"/>
          <p:cNvSpPr txBox="1">
            <a:spLocks noGrp="1"/>
          </p:cNvSpPr>
          <p:nvPr>
            <p:ph type="subTitle" idx="3"/>
          </p:nvPr>
        </p:nvSpPr>
        <p:spPr>
          <a:xfrm>
            <a:off x="3710088" y="3214488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1" name="Google Shape;211;p31"/>
          <p:cNvSpPr txBox="1">
            <a:spLocks noGrp="1"/>
          </p:cNvSpPr>
          <p:nvPr>
            <p:ph type="subTitle" idx="4"/>
          </p:nvPr>
        </p:nvSpPr>
        <p:spPr>
          <a:xfrm>
            <a:off x="3230250" y="3624613"/>
            <a:ext cx="2683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4">
  <p:cSld name="CUSTOM_27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>
            <a:spLocks noGrp="1"/>
          </p:cNvSpPr>
          <p:nvPr>
            <p:ph type="subTitle" idx="1"/>
          </p:nvPr>
        </p:nvSpPr>
        <p:spPr>
          <a:xfrm>
            <a:off x="1332975" y="1371400"/>
            <a:ext cx="3039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4" name="Google Shape;214;p32"/>
          <p:cNvSpPr txBox="1">
            <a:spLocks noGrp="1"/>
          </p:cNvSpPr>
          <p:nvPr>
            <p:ph type="subTitle" idx="2"/>
          </p:nvPr>
        </p:nvSpPr>
        <p:spPr>
          <a:xfrm>
            <a:off x="1332975" y="1781525"/>
            <a:ext cx="303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2"/>
          <p:cNvSpPr txBox="1">
            <a:spLocks noGrp="1"/>
          </p:cNvSpPr>
          <p:nvPr>
            <p:ph type="subTitle" idx="3"/>
          </p:nvPr>
        </p:nvSpPr>
        <p:spPr>
          <a:xfrm>
            <a:off x="1332975" y="3675600"/>
            <a:ext cx="3039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6" name="Google Shape;216;p32"/>
          <p:cNvSpPr txBox="1">
            <a:spLocks noGrp="1"/>
          </p:cNvSpPr>
          <p:nvPr>
            <p:ph type="subTitle" idx="4"/>
          </p:nvPr>
        </p:nvSpPr>
        <p:spPr>
          <a:xfrm>
            <a:off x="1332975" y="4085725"/>
            <a:ext cx="303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2"/>
          <p:cNvSpPr txBox="1">
            <a:spLocks noGrp="1"/>
          </p:cNvSpPr>
          <p:nvPr>
            <p:ph type="subTitle" idx="5"/>
          </p:nvPr>
        </p:nvSpPr>
        <p:spPr>
          <a:xfrm>
            <a:off x="1332975" y="2523500"/>
            <a:ext cx="3039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8" name="Google Shape;218;p32"/>
          <p:cNvSpPr txBox="1">
            <a:spLocks noGrp="1"/>
          </p:cNvSpPr>
          <p:nvPr>
            <p:ph type="subTitle" idx="6"/>
          </p:nvPr>
        </p:nvSpPr>
        <p:spPr>
          <a:xfrm>
            <a:off x="1332975" y="2933625"/>
            <a:ext cx="3039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32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540000" y="361350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5482138" y="156962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2"/>
          </p:nvPr>
        </p:nvSpPr>
        <p:spPr>
          <a:xfrm>
            <a:off x="5002288" y="1979750"/>
            <a:ext cx="2683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3"/>
          </p:nvPr>
        </p:nvSpPr>
        <p:spPr>
          <a:xfrm>
            <a:off x="1938063" y="156962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4"/>
          </p:nvPr>
        </p:nvSpPr>
        <p:spPr>
          <a:xfrm>
            <a:off x="1458225" y="1979750"/>
            <a:ext cx="2683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5">
  <p:cSld name="CUSTOM_30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/>
          <p:nvPr/>
        </p:nvSpPr>
        <p:spPr>
          <a:xfrm rot="-136958" flipH="1">
            <a:off x="7500310" y="4469724"/>
            <a:ext cx="1643680" cy="697199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2" name="Google Shape;222;p33"/>
          <p:cNvSpPr/>
          <p:nvPr/>
        </p:nvSpPr>
        <p:spPr>
          <a:xfrm rot="10800000">
            <a:off x="9" y="4004113"/>
            <a:ext cx="2988857" cy="1127022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33"/>
          <p:cNvSpPr/>
          <p:nvPr/>
        </p:nvSpPr>
        <p:spPr>
          <a:xfrm rot="10800000">
            <a:off x="-69" y="-154217"/>
            <a:ext cx="9196722" cy="281892"/>
          </a:xfrm>
          <a:custGeom>
            <a:avLst/>
            <a:gdLst/>
            <a:ahLst/>
            <a:cxnLst/>
            <a:rect l="l" t="t" r="r" b="b"/>
            <a:pathLst>
              <a:path w="283959" h="10232" extrusionOk="0">
                <a:moveTo>
                  <a:pt x="141998" y="0"/>
                </a:moveTo>
                <a:cubicBezTo>
                  <a:pt x="63588" y="0"/>
                  <a:pt x="0" y="2278"/>
                  <a:pt x="0" y="5116"/>
                </a:cubicBezTo>
                <a:cubicBezTo>
                  <a:pt x="0" y="7916"/>
                  <a:pt x="63588" y="10231"/>
                  <a:pt x="141998" y="10231"/>
                </a:cubicBezTo>
                <a:cubicBezTo>
                  <a:pt x="220371" y="10231"/>
                  <a:pt x="283958" y="7916"/>
                  <a:pt x="283958" y="5116"/>
                </a:cubicBezTo>
                <a:cubicBezTo>
                  <a:pt x="283958" y="2278"/>
                  <a:pt x="220371" y="0"/>
                  <a:pt x="14199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4" name="Google Shape;224;p33"/>
          <p:cNvSpPr/>
          <p:nvPr/>
        </p:nvSpPr>
        <p:spPr>
          <a:xfrm rot="10800000" flipH="1">
            <a:off x="244216" y="69073"/>
            <a:ext cx="344828" cy="224450"/>
          </a:xfrm>
          <a:custGeom>
            <a:avLst/>
            <a:gdLst/>
            <a:ahLst/>
            <a:cxnLst/>
            <a:rect l="l" t="t" r="r" b="b"/>
            <a:pathLst>
              <a:path w="14973" h="9746" extrusionOk="0">
                <a:moveTo>
                  <a:pt x="11612" y="0"/>
                </a:moveTo>
                <a:cubicBezTo>
                  <a:pt x="8103" y="0"/>
                  <a:pt x="8887" y="8588"/>
                  <a:pt x="8887" y="8588"/>
                </a:cubicBezTo>
                <a:cubicBezTo>
                  <a:pt x="8887" y="8588"/>
                  <a:pt x="5082" y="3363"/>
                  <a:pt x="2821" y="3363"/>
                </a:cubicBezTo>
                <a:cubicBezTo>
                  <a:pt x="2489" y="3363"/>
                  <a:pt x="2190" y="3476"/>
                  <a:pt x="1942" y="3734"/>
                </a:cubicBezTo>
                <a:cubicBezTo>
                  <a:pt x="0" y="5788"/>
                  <a:pt x="6534" y="9745"/>
                  <a:pt x="6534" y="9745"/>
                </a:cubicBezTo>
                <a:lnTo>
                  <a:pt x="11276" y="9745"/>
                </a:lnTo>
                <a:cubicBezTo>
                  <a:pt x="11276" y="9745"/>
                  <a:pt x="14973" y="0"/>
                  <a:pt x="116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5" name="Google Shape;225;p33"/>
          <p:cNvSpPr/>
          <p:nvPr/>
        </p:nvSpPr>
        <p:spPr>
          <a:xfrm rot="10800000" flipH="1">
            <a:off x="2035307" y="13181"/>
            <a:ext cx="344851" cy="224450"/>
          </a:xfrm>
          <a:custGeom>
            <a:avLst/>
            <a:gdLst/>
            <a:ahLst/>
            <a:cxnLst/>
            <a:rect l="l" t="t" r="r" b="b"/>
            <a:pathLst>
              <a:path w="14974" h="9746" extrusionOk="0">
                <a:moveTo>
                  <a:pt x="3399" y="0"/>
                </a:moveTo>
                <a:cubicBezTo>
                  <a:pt x="1" y="0"/>
                  <a:pt x="3735" y="9745"/>
                  <a:pt x="3735" y="9745"/>
                </a:cubicBezTo>
                <a:lnTo>
                  <a:pt x="8439" y="9745"/>
                </a:lnTo>
                <a:cubicBezTo>
                  <a:pt x="8439" y="9745"/>
                  <a:pt x="14974" y="5788"/>
                  <a:pt x="13069" y="3734"/>
                </a:cubicBezTo>
                <a:cubicBezTo>
                  <a:pt x="12821" y="3476"/>
                  <a:pt x="12522" y="3363"/>
                  <a:pt x="12189" y="3363"/>
                </a:cubicBezTo>
                <a:cubicBezTo>
                  <a:pt x="9920" y="3363"/>
                  <a:pt x="6087" y="8588"/>
                  <a:pt x="6087" y="8588"/>
                </a:cubicBezTo>
                <a:cubicBezTo>
                  <a:pt x="6087" y="8588"/>
                  <a:pt x="6871" y="0"/>
                  <a:pt x="339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6" name="Google Shape;226;p33"/>
          <p:cNvSpPr/>
          <p:nvPr/>
        </p:nvSpPr>
        <p:spPr>
          <a:xfrm rot="10800000" flipH="1">
            <a:off x="558933" y="59576"/>
            <a:ext cx="969978" cy="1080614"/>
          </a:xfrm>
          <a:custGeom>
            <a:avLst/>
            <a:gdLst/>
            <a:ahLst/>
            <a:cxnLst/>
            <a:rect l="l" t="t" r="r" b="b"/>
            <a:pathLst>
              <a:path w="42118" h="46922" extrusionOk="0">
                <a:moveTo>
                  <a:pt x="17846" y="19361"/>
                </a:moveTo>
                <a:cubicBezTo>
                  <a:pt x="17883" y="19361"/>
                  <a:pt x="17921" y="19362"/>
                  <a:pt x="17960" y="19366"/>
                </a:cubicBezTo>
                <a:cubicBezTo>
                  <a:pt x="18968" y="19403"/>
                  <a:pt x="19752" y="20710"/>
                  <a:pt x="20088" y="21344"/>
                </a:cubicBezTo>
                <a:cubicBezTo>
                  <a:pt x="20275" y="21680"/>
                  <a:pt x="20275" y="22054"/>
                  <a:pt x="20163" y="22390"/>
                </a:cubicBezTo>
                <a:cubicBezTo>
                  <a:pt x="20021" y="22673"/>
                  <a:pt x="19793" y="22785"/>
                  <a:pt x="19521" y="22785"/>
                </a:cubicBezTo>
                <a:cubicBezTo>
                  <a:pt x="18933" y="22785"/>
                  <a:pt x="18136" y="22264"/>
                  <a:pt x="17549" y="21830"/>
                </a:cubicBezTo>
                <a:cubicBezTo>
                  <a:pt x="16534" y="21141"/>
                  <a:pt x="16610" y="19361"/>
                  <a:pt x="17846" y="19361"/>
                </a:cubicBezTo>
                <a:close/>
                <a:moveTo>
                  <a:pt x="31197" y="26482"/>
                </a:moveTo>
                <a:cubicBezTo>
                  <a:pt x="31302" y="26482"/>
                  <a:pt x="31408" y="26508"/>
                  <a:pt x="31514" y="26534"/>
                </a:cubicBezTo>
                <a:cubicBezTo>
                  <a:pt x="33232" y="27328"/>
                  <a:pt x="30719" y="28102"/>
                  <a:pt x="29358" y="28102"/>
                </a:cubicBezTo>
                <a:cubicBezTo>
                  <a:pt x="28797" y="28102"/>
                  <a:pt x="28431" y="27971"/>
                  <a:pt x="28638" y="27655"/>
                </a:cubicBezTo>
                <a:cubicBezTo>
                  <a:pt x="29199" y="26758"/>
                  <a:pt x="30543" y="26572"/>
                  <a:pt x="31065" y="26497"/>
                </a:cubicBezTo>
                <a:cubicBezTo>
                  <a:pt x="31109" y="26486"/>
                  <a:pt x="31153" y="26482"/>
                  <a:pt x="31197" y="26482"/>
                </a:cubicBezTo>
                <a:close/>
                <a:moveTo>
                  <a:pt x="12156" y="26537"/>
                </a:moveTo>
                <a:cubicBezTo>
                  <a:pt x="13306" y="26537"/>
                  <a:pt x="15309" y="28961"/>
                  <a:pt x="15309" y="28961"/>
                </a:cubicBezTo>
                <a:cubicBezTo>
                  <a:pt x="15618" y="29921"/>
                  <a:pt x="15412" y="30288"/>
                  <a:pt x="14967" y="30288"/>
                </a:cubicBezTo>
                <a:cubicBezTo>
                  <a:pt x="13805" y="30288"/>
                  <a:pt x="11018" y="27779"/>
                  <a:pt x="11612" y="26833"/>
                </a:cubicBezTo>
                <a:cubicBezTo>
                  <a:pt x="11749" y="26624"/>
                  <a:pt x="11937" y="26537"/>
                  <a:pt x="12156" y="26537"/>
                </a:cubicBezTo>
                <a:close/>
                <a:moveTo>
                  <a:pt x="26657" y="32520"/>
                </a:moveTo>
                <a:cubicBezTo>
                  <a:pt x="27930" y="32520"/>
                  <a:pt x="28765" y="33682"/>
                  <a:pt x="29161" y="34375"/>
                </a:cubicBezTo>
                <a:cubicBezTo>
                  <a:pt x="29423" y="34824"/>
                  <a:pt x="29423" y="35346"/>
                  <a:pt x="29124" y="35757"/>
                </a:cubicBezTo>
                <a:cubicBezTo>
                  <a:pt x="28911" y="36036"/>
                  <a:pt x="28637" y="36155"/>
                  <a:pt x="28336" y="36155"/>
                </a:cubicBezTo>
                <a:cubicBezTo>
                  <a:pt x="26786" y="36155"/>
                  <a:pt x="24511" y="33021"/>
                  <a:pt x="26137" y="32583"/>
                </a:cubicBezTo>
                <a:cubicBezTo>
                  <a:pt x="26318" y="32540"/>
                  <a:pt x="26491" y="32520"/>
                  <a:pt x="26657" y="32520"/>
                </a:cubicBezTo>
                <a:close/>
                <a:moveTo>
                  <a:pt x="31927" y="1"/>
                </a:moveTo>
                <a:cubicBezTo>
                  <a:pt x="31269" y="1"/>
                  <a:pt x="30602" y="94"/>
                  <a:pt x="29945" y="286"/>
                </a:cubicBezTo>
                <a:cubicBezTo>
                  <a:pt x="29348" y="472"/>
                  <a:pt x="28713" y="734"/>
                  <a:pt x="28078" y="995"/>
                </a:cubicBezTo>
                <a:cubicBezTo>
                  <a:pt x="27518" y="1219"/>
                  <a:pt x="27108" y="1630"/>
                  <a:pt x="26809" y="2153"/>
                </a:cubicBezTo>
                <a:cubicBezTo>
                  <a:pt x="26099" y="3459"/>
                  <a:pt x="25987" y="4990"/>
                  <a:pt x="26473" y="6409"/>
                </a:cubicBezTo>
                <a:cubicBezTo>
                  <a:pt x="27316" y="9076"/>
                  <a:pt x="26375" y="10851"/>
                  <a:pt x="25108" y="10851"/>
                </a:cubicBezTo>
                <a:cubicBezTo>
                  <a:pt x="24637" y="10851"/>
                  <a:pt x="24121" y="10605"/>
                  <a:pt x="23635" y="10068"/>
                </a:cubicBezTo>
                <a:cubicBezTo>
                  <a:pt x="22403" y="8761"/>
                  <a:pt x="23336" y="5961"/>
                  <a:pt x="23038" y="3571"/>
                </a:cubicBezTo>
                <a:lnTo>
                  <a:pt x="23038" y="3571"/>
                </a:lnTo>
                <a:cubicBezTo>
                  <a:pt x="20909" y="4804"/>
                  <a:pt x="18594" y="6297"/>
                  <a:pt x="16055" y="8015"/>
                </a:cubicBezTo>
                <a:cubicBezTo>
                  <a:pt x="16205" y="8575"/>
                  <a:pt x="16429" y="9098"/>
                  <a:pt x="16765" y="9583"/>
                </a:cubicBezTo>
                <a:cubicBezTo>
                  <a:pt x="17736" y="11188"/>
                  <a:pt x="21021" y="14101"/>
                  <a:pt x="19304" y="15893"/>
                </a:cubicBezTo>
                <a:cubicBezTo>
                  <a:pt x="18949" y="16271"/>
                  <a:pt x="18475" y="16443"/>
                  <a:pt x="17941" y="16443"/>
                </a:cubicBezTo>
                <a:cubicBezTo>
                  <a:pt x="15942" y="16443"/>
                  <a:pt x="13098" y="14036"/>
                  <a:pt x="12508" y="11002"/>
                </a:cubicBezTo>
                <a:cubicBezTo>
                  <a:pt x="12508" y="10852"/>
                  <a:pt x="12471" y="10703"/>
                  <a:pt x="12396" y="10554"/>
                </a:cubicBezTo>
                <a:cubicBezTo>
                  <a:pt x="10753" y="11823"/>
                  <a:pt x="9223" y="13317"/>
                  <a:pt x="7878" y="14960"/>
                </a:cubicBezTo>
                <a:cubicBezTo>
                  <a:pt x="7878" y="16565"/>
                  <a:pt x="8775" y="18021"/>
                  <a:pt x="10231" y="18731"/>
                </a:cubicBezTo>
                <a:cubicBezTo>
                  <a:pt x="13031" y="20187"/>
                  <a:pt x="14525" y="22427"/>
                  <a:pt x="11762" y="22801"/>
                </a:cubicBezTo>
                <a:cubicBezTo>
                  <a:pt x="11650" y="22818"/>
                  <a:pt x="11541" y="22826"/>
                  <a:pt x="11433" y="22826"/>
                </a:cubicBezTo>
                <a:cubicBezTo>
                  <a:pt x="8990" y="22826"/>
                  <a:pt x="7599" y="18527"/>
                  <a:pt x="5489" y="18133"/>
                </a:cubicBezTo>
                <a:cubicBezTo>
                  <a:pt x="4331" y="19888"/>
                  <a:pt x="3323" y="21755"/>
                  <a:pt x="2464" y="23697"/>
                </a:cubicBezTo>
                <a:cubicBezTo>
                  <a:pt x="2726" y="25041"/>
                  <a:pt x="3547" y="26198"/>
                  <a:pt x="4742" y="26870"/>
                </a:cubicBezTo>
                <a:cubicBezTo>
                  <a:pt x="7804" y="28663"/>
                  <a:pt x="10828" y="31015"/>
                  <a:pt x="9484" y="32919"/>
                </a:cubicBezTo>
                <a:cubicBezTo>
                  <a:pt x="9079" y="33493"/>
                  <a:pt x="8568" y="33745"/>
                  <a:pt x="7917" y="33745"/>
                </a:cubicBezTo>
                <a:cubicBezTo>
                  <a:pt x="6408" y="33745"/>
                  <a:pt x="4141" y="32393"/>
                  <a:pt x="672" y="30567"/>
                </a:cubicBezTo>
                <a:lnTo>
                  <a:pt x="448" y="30455"/>
                </a:lnTo>
                <a:lnTo>
                  <a:pt x="448" y="30455"/>
                </a:lnTo>
                <a:cubicBezTo>
                  <a:pt x="0" y="32845"/>
                  <a:pt x="112" y="35272"/>
                  <a:pt x="709" y="37624"/>
                </a:cubicBezTo>
                <a:cubicBezTo>
                  <a:pt x="2278" y="41806"/>
                  <a:pt x="5339" y="41432"/>
                  <a:pt x="9409" y="43075"/>
                </a:cubicBezTo>
                <a:cubicBezTo>
                  <a:pt x="10268" y="43374"/>
                  <a:pt x="11015" y="43934"/>
                  <a:pt x="11575" y="44681"/>
                </a:cubicBezTo>
                <a:cubicBezTo>
                  <a:pt x="11836" y="45390"/>
                  <a:pt x="11874" y="46174"/>
                  <a:pt x="11687" y="46921"/>
                </a:cubicBezTo>
                <a:lnTo>
                  <a:pt x="12210" y="46921"/>
                </a:lnTo>
                <a:cubicBezTo>
                  <a:pt x="12471" y="46436"/>
                  <a:pt x="12770" y="45950"/>
                  <a:pt x="13143" y="45390"/>
                </a:cubicBezTo>
                <a:lnTo>
                  <a:pt x="13927" y="44083"/>
                </a:lnTo>
                <a:cubicBezTo>
                  <a:pt x="17250" y="38558"/>
                  <a:pt x="32334" y="5180"/>
                  <a:pt x="32335" y="5177"/>
                </a:cubicBezTo>
                <a:lnTo>
                  <a:pt x="32335" y="5177"/>
                </a:lnTo>
                <a:cubicBezTo>
                  <a:pt x="30057" y="12607"/>
                  <a:pt x="18258" y="41171"/>
                  <a:pt x="16242" y="43859"/>
                </a:cubicBezTo>
                <a:cubicBezTo>
                  <a:pt x="15533" y="44830"/>
                  <a:pt x="14861" y="45838"/>
                  <a:pt x="14263" y="46921"/>
                </a:cubicBezTo>
                <a:lnTo>
                  <a:pt x="33604" y="46921"/>
                </a:lnTo>
                <a:cubicBezTo>
                  <a:pt x="33716" y="46697"/>
                  <a:pt x="33866" y="46548"/>
                  <a:pt x="34015" y="46324"/>
                </a:cubicBezTo>
                <a:cubicBezTo>
                  <a:pt x="28937" y="44233"/>
                  <a:pt x="26062" y="43374"/>
                  <a:pt x="26660" y="41134"/>
                </a:cubicBezTo>
                <a:cubicBezTo>
                  <a:pt x="26934" y="40103"/>
                  <a:pt x="27881" y="39720"/>
                  <a:pt x="29147" y="39720"/>
                </a:cubicBezTo>
                <a:cubicBezTo>
                  <a:pt x="30632" y="39720"/>
                  <a:pt x="32557" y="40247"/>
                  <a:pt x="34351" y="40872"/>
                </a:cubicBezTo>
                <a:cubicBezTo>
                  <a:pt x="34874" y="41077"/>
                  <a:pt x="35425" y="41171"/>
                  <a:pt x="35978" y="41171"/>
                </a:cubicBezTo>
                <a:cubicBezTo>
                  <a:pt x="36333" y="41171"/>
                  <a:pt x="36689" y="41132"/>
                  <a:pt x="37040" y="41059"/>
                </a:cubicBezTo>
                <a:cubicBezTo>
                  <a:pt x="37152" y="40872"/>
                  <a:pt x="37226" y="40648"/>
                  <a:pt x="37301" y="40462"/>
                </a:cubicBezTo>
                <a:cubicBezTo>
                  <a:pt x="38197" y="38445"/>
                  <a:pt x="39019" y="36392"/>
                  <a:pt x="39691" y="34338"/>
                </a:cubicBezTo>
                <a:cubicBezTo>
                  <a:pt x="39098" y="34025"/>
                  <a:pt x="38300" y="33964"/>
                  <a:pt x="37441" y="33964"/>
                </a:cubicBezTo>
                <a:cubicBezTo>
                  <a:pt x="36898" y="33964"/>
                  <a:pt x="36330" y="33988"/>
                  <a:pt x="35775" y="33988"/>
                </a:cubicBezTo>
                <a:cubicBezTo>
                  <a:pt x="34384" y="33988"/>
                  <a:pt x="33071" y="33836"/>
                  <a:pt x="32410" y="32770"/>
                </a:cubicBezTo>
                <a:cubicBezTo>
                  <a:pt x="31473" y="31295"/>
                  <a:pt x="32166" y="30613"/>
                  <a:pt x="33540" y="30613"/>
                </a:cubicBezTo>
                <a:cubicBezTo>
                  <a:pt x="34358" y="30613"/>
                  <a:pt x="35417" y="30854"/>
                  <a:pt x="36517" y="31314"/>
                </a:cubicBezTo>
                <a:cubicBezTo>
                  <a:pt x="37065" y="31566"/>
                  <a:pt x="37644" y="31688"/>
                  <a:pt x="38218" y="31688"/>
                </a:cubicBezTo>
                <a:cubicBezTo>
                  <a:pt x="39091" y="31688"/>
                  <a:pt x="39956" y="31406"/>
                  <a:pt x="40699" y="30866"/>
                </a:cubicBezTo>
                <a:cubicBezTo>
                  <a:pt x="41221" y="28812"/>
                  <a:pt x="41595" y="26684"/>
                  <a:pt x="41856" y="24556"/>
                </a:cubicBezTo>
                <a:lnTo>
                  <a:pt x="41856" y="24556"/>
                </a:lnTo>
                <a:cubicBezTo>
                  <a:pt x="41744" y="24630"/>
                  <a:pt x="41632" y="24668"/>
                  <a:pt x="41520" y="24742"/>
                </a:cubicBezTo>
                <a:cubicBezTo>
                  <a:pt x="40434" y="25356"/>
                  <a:pt x="39196" y="25623"/>
                  <a:pt x="38017" y="25623"/>
                </a:cubicBezTo>
                <a:cubicBezTo>
                  <a:pt x="35468" y="25623"/>
                  <a:pt x="33202" y="24374"/>
                  <a:pt x="33380" y="22689"/>
                </a:cubicBezTo>
                <a:cubicBezTo>
                  <a:pt x="33679" y="20224"/>
                  <a:pt x="38010" y="20859"/>
                  <a:pt x="39877" y="20598"/>
                </a:cubicBezTo>
                <a:cubicBezTo>
                  <a:pt x="40661" y="20486"/>
                  <a:pt x="41446" y="20224"/>
                  <a:pt x="42118" y="19814"/>
                </a:cubicBezTo>
                <a:cubicBezTo>
                  <a:pt x="42080" y="17013"/>
                  <a:pt x="41782" y="14213"/>
                  <a:pt x="41109" y="11487"/>
                </a:cubicBezTo>
                <a:cubicBezTo>
                  <a:pt x="38762" y="12588"/>
                  <a:pt x="37135" y="15635"/>
                  <a:pt x="35166" y="15635"/>
                </a:cubicBezTo>
                <a:cubicBezTo>
                  <a:pt x="35131" y="15635"/>
                  <a:pt x="35096" y="15634"/>
                  <a:pt x="35061" y="15632"/>
                </a:cubicBezTo>
                <a:cubicBezTo>
                  <a:pt x="32372" y="15520"/>
                  <a:pt x="32447" y="12570"/>
                  <a:pt x="36031" y="11076"/>
                </a:cubicBezTo>
                <a:cubicBezTo>
                  <a:pt x="39616" y="9583"/>
                  <a:pt x="39392" y="6297"/>
                  <a:pt x="39392" y="6297"/>
                </a:cubicBezTo>
                <a:cubicBezTo>
                  <a:pt x="38944" y="5326"/>
                  <a:pt x="38496" y="4356"/>
                  <a:pt x="37936" y="3385"/>
                </a:cubicBezTo>
                <a:cubicBezTo>
                  <a:pt x="36645" y="1244"/>
                  <a:pt x="34341" y="1"/>
                  <a:pt x="319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p33"/>
          <p:cNvSpPr/>
          <p:nvPr/>
        </p:nvSpPr>
        <p:spPr>
          <a:xfrm rot="10800000" flipH="1">
            <a:off x="839243" y="59580"/>
            <a:ext cx="463502" cy="961387"/>
          </a:xfrm>
          <a:custGeom>
            <a:avLst/>
            <a:gdLst/>
            <a:ahLst/>
            <a:cxnLst/>
            <a:rect l="l" t="t" r="r" b="b"/>
            <a:pathLst>
              <a:path w="20126" h="41745" extrusionOk="0">
                <a:moveTo>
                  <a:pt x="20126" y="0"/>
                </a:moveTo>
                <a:cubicBezTo>
                  <a:pt x="20124" y="3"/>
                  <a:pt x="5078" y="33381"/>
                  <a:pt x="1718" y="38906"/>
                </a:cubicBezTo>
                <a:lnTo>
                  <a:pt x="934" y="40213"/>
                </a:lnTo>
                <a:cubicBezTo>
                  <a:pt x="598" y="40773"/>
                  <a:pt x="299" y="41259"/>
                  <a:pt x="0" y="41744"/>
                </a:cubicBezTo>
                <a:lnTo>
                  <a:pt x="2091" y="41744"/>
                </a:lnTo>
                <a:cubicBezTo>
                  <a:pt x="2689" y="40699"/>
                  <a:pt x="3361" y="39653"/>
                  <a:pt x="4070" y="38682"/>
                </a:cubicBezTo>
                <a:cubicBezTo>
                  <a:pt x="6086" y="35994"/>
                  <a:pt x="17885" y="7430"/>
                  <a:pt x="201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8" name="Google Shape;228;p33"/>
          <p:cNvSpPr/>
          <p:nvPr/>
        </p:nvSpPr>
        <p:spPr>
          <a:xfrm rot="10800000" flipH="1">
            <a:off x="1159970" y="656367"/>
            <a:ext cx="190919" cy="83829"/>
          </a:xfrm>
          <a:custGeom>
            <a:avLst/>
            <a:gdLst/>
            <a:ahLst/>
            <a:cxnLst/>
            <a:rect l="l" t="t" r="r" b="b"/>
            <a:pathLst>
              <a:path w="8290" h="3640" extrusionOk="0">
                <a:moveTo>
                  <a:pt x="7524" y="1"/>
                </a:moveTo>
                <a:cubicBezTo>
                  <a:pt x="5248" y="1"/>
                  <a:pt x="3012" y="448"/>
                  <a:pt x="897" y="1287"/>
                </a:cubicBezTo>
                <a:lnTo>
                  <a:pt x="0" y="3639"/>
                </a:lnTo>
                <a:cubicBezTo>
                  <a:pt x="2390" y="1735"/>
                  <a:pt x="5265" y="503"/>
                  <a:pt x="8290" y="18"/>
                </a:cubicBezTo>
                <a:cubicBezTo>
                  <a:pt x="8034" y="6"/>
                  <a:pt x="7779" y="1"/>
                  <a:pt x="75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" name="Google Shape;229;p33"/>
          <p:cNvSpPr/>
          <p:nvPr/>
        </p:nvSpPr>
        <p:spPr>
          <a:xfrm rot="10800000" flipH="1">
            <a:off x="1094613" y="668407"/>
            <a:ext cx="79131" cy="202088"/>
          </a:xfrm>
          <a:custGeom>
            <a:avLst/>
            <a:gdLst/>
            <a:ahLst/>
            <a:cxnLst/>
            <a:rect l="l" t="t" r="r" b="b"/>
            <a:pathLst>
              <a:path w="3436" h="8775" extrusionOk="0">
                <a:moveTo>
                  <a:pt x="1" y="0"/>
                </a:moveTo>
                <a:cubicBezTo>
                  <a:pt x="1457" y="2689"/>
                  <a:pt x="2204" y="5713"/>
                  <a:pt x="2129" y="8775"/>
                </a:cubicBezTo>
                <a:lnTo>
                  <a:pt x="3436" y="6684"/>
                </a:lnTo>
                <a:cubicBezTo>
                  <a:pt x="2764" y="4219"/>
                  <a:pt x="1606" y="1942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0" name="Google Shape;230;p33"/>
          <p:cNvSpPr/>
          <p:nvPr/>
        </p:nvSpPr>
        <p:spPr>
          <a:xfrm rot="10800000" flipH="1">
            <a:off x="936403" y="421628"/>
            <a:ext cx="127287" cy="172863"/>
          </a:xfrm>
          <a:custGeom>
            <a:avLst/>
            <a:gdLst/>
            <a:ahLst/>
            <a:cxnLst/>
            <a:rect l="l" t="t" r="r" b="b"/>
            <a:pathLst>
              <a:path w="5527" h="7506" extrusionOk="0">
                <a:moveTo>
                  <a:pt x="1" y="1"/>
                </a:moveTo>
                <a:lnTo>
                  <a:pt x="1" y="1"/>
                </a:lnTo>
                <a:cubicBezTo>
                  <a:pt x="2278" y="2017"/>
                  <a:pt x="4033" y="4631"/>
                  <a:pt x="5004" y="7506"/>
                </a:cubicBezTo>
                <a:lnTo>
                  <a:pt x="5527" y="5116"/>
                </a:lnTo>
                <a:cubicBezTo>
                  <a:pt x="4070" y="3025"/>
                  <a:pt x="2203" y="1308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" name="Google Shape;231;p33"/>
          <p:cNvSpPr/>
          <p:nvPr/>
        </p:nvSpPr>
        <p:spPr>
          <a:xfrm rot="10800000" flipH="1">
            <a:off x="848708" y="217842"/>
            <a:ext cx="107504" cy="188339"/>
          </a:xfrm>
          <a:custGeom>
            <a:avLst/>
            <a:gdLst/>
            <a:ahLst/>
            <a:cxnLst/>
            <a:rect l="l" t="t" r="r" b="b"/>
            <a:pathLst>
              <a:path w="4668" h="8178" extrusionOk="0">
                <a:moveTo>
                  <a:pt x="0" y="1"/>
                </a:moveTo>
                <a:lnTo>
                  <a:pt x="0" y="1"/>
                </a:lnTo>
                <a:cubicBezTo>
                  <a:pt x="1942" y="2353"/>
                  <a:pt x="3248" y="5153"/>
                  <a:pt x="3809" y="8178"/>
                </a:cubicBezTo>
                <a:lnTo>
                  <a:pt x="4667" y="5900"/>
                </a:lnTo>
                <a:cubicBezTo>
                  <a:pt x="3547" y="3623"/>
                  <a:pt x="1942" y="1606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2" name="Google Shape;232;p33"/>
          <p:cNvSpPr/>
          <p:nvPr/>
        </p:nvSpPr>
        <p:spPr>
          <a:xfrm rot="10800000" flipH="1">
            <a:off x="1041301" y="418178"/>
            <a:ext cx="207270" cy="43757"/>
          </a:xfrm>
          <a:custGeom>
            <a:avLst/>
            <a:gdLst/>
            <a:ahLst/>
            <a:cxnLst/>
            <a:rect l="l" t="t" r="r" b="b"/>
            <a:pathLst>
              <a:path w="9000" h="1900" extrusionOk="0">
                <a:moveTo>
                  <a:pt x="2657" y="0"/>
                </a:moveTo>
                <a:cubicBezTo>
                  <a:pt x="2294" y="0"/>
                  <a:pt x="1932" y="11"/>
                  <a:pt x="1569" y="32"/>
                </a:cubicBezTo>
                <a:lnTo>
                  <a:pt x="1" y="1899"/>
                </a:lnTo>
                <a:cubicBezTo>
                  <a:pt x="1910" y="1230"/>
                  <a:pt x="3917" y="890"/>
                  <a:pt x="5937" y="890"/>
                </a:cubicBezTo>
                <a:cubicBezTo>
                  <a:pt x="6958" y="890"/>
                  <a:pt x="7983" y="977"/>
                  <a:pt x="8999" y="1152"/>
                </a:cubicBezTo>
                <a:cubicBezTo>
                  <a:pt x="6983" y="384"/>
                  <a:pt x="4830" y="0"/>
                  <a:pt x="26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" name="Google Shape;233;p33"/>
          <p:cNvSpPr/>
          <p:nvPr/>
        </p:nvSpPr>
        <p:spPr>
          <a:xfrm rot="10800000" flipH="1">
            <a:off x="953606" y="201497"/>
            <a:ext cx="202963" cy="57207"/>
          </a:xfrm>
          <a:custGeom>
            <a:avLst/>
            <a:gdLst/>
            <a:ahLst/>
            <a:cxnLst/>
            <a:rect l="l" t="t" r="r" b="b"/>
            <a:pathLst>
              <a:path w="8813" h="2484" extrusionOk="0">
                <a:moveTo>
                  <a:pt x="5041" y="0"/>
                </a:moveTo>
                <a:cubicBezTo>
                  <a:pt x="3781" y="0"/>
                  <a:pt x="2521" y="131"/>
                  <a:pt x="1270" y="392"/>
                </a:cubicBezTo>
                <a:lnTo>
                  <a:pt x="0" y="2483"/>
                </a:lnTo>
                <a:cubicBezTo>
                  <a:pt x="2658" y="1100"/>
                  <a:pt x="5599" y="391"/>
                  <a:pt x="8582" y="391"/>
                </a:cubicBezTo>
                <a:cubicBezTo>
                  <a:pt x="8659" y="391"/>
                  <a:pt x="8736" y="391"/>
                  <a:pt x="8812" y="392"/>
                </a:cubicBezTo>
                <a:cubicBezTo>
                  <a:pt x="7561" y="131"/>
                  <a:pt x="6301" y="0"/>
                  <a:pt x="5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33"/>
          <p:cNvSpPr/>
          <p:nvPr/>
        </p:nvSpPr>
        <p:spPr>
          <a:xfrm rot="10800000" flipH="1">
            <a:off x="1708570" y="33784"/>
            <a:ext cx="471240" cy="1069744"/>
          </a:xfrm>
          <a:custGeom>
            <a:avLst/>
            <a:gdLst/>
            <a:ahLst/>
            <a:cxnLst/>
            <a:rect l="l" t="t" r="r" b="b"/>
            <a:pathLst>
              <a:path w="20462" h="46450" extrusionOk="0">
                <a:moveTo>
                  <a:pt x="17997" y="1"/>
                </a:moveTo>
                <a:cubicBezTo>
                  <a:pt x="17885" y="6273"/>
                  <a:pt x="12173" y="7916"/>
                  <a:pt x="10231" y="11239"/>
                </a:cubicBezTo>
                <a:cubicBezTo>
                  <a:pt x="8327" y="14562"/>
                  <a:pt x="11351" y="16019"/>
                  <a:pt x="9260" y="18296"/>
                </a:cubicBezTo>
                <a:cubicBezTo>
                  <a:pt x="7169" y="20611"/>
                  <a:pt x="4780" y="20462"/>
                  <a:pt x="5414" y="22814"/>
                </a:cubicBezTo>
                <a:cubicBezTo>
                  <a:pt x="6049" y="25204"/>
                  <a:pt x="7729" y="29087"/>
                  <a:pt x="4518" y="30581"/>
                </a:cubicBezTo>
                <a:cubicBezTo>
                  <a:pt x="1307" y="32037"/>
                  <a:pt x="2838" y="34165"/>
                  <a:pt x="3809" y="37115"/>
                </a:cubicBezTo>
                <a:cubicBezTo>
                  <a:pt x="4817" y="40027"/>
                  <a:pt x="4033" y="41334"/>
                  <a:pt x="971" y="44358"/>
                </a:cubicBezTo>
                <a:cubicBezTo>
                  <a:pt x="187" y="45105"/>
                  <a:pt x="0" y="45815"/>
                  <a:pt x="112" y="46449"/>
                </a:cubicBezTo>
                <a:lnTo>
                  <a:pt x="11911" y="46449"/>
                </a:lnTo>
                <a:cubicBezTo>
                  <a:pt x="12247" y="45404"/>
                  <a:pt x="12434" y="44321"/>
                  <a:pt x="12359" y="43238"/>
                </a:cubicBezTo>
                <a:cubicBezTo>
                  <a:pt x="12135" y="39019"/>
                  <a:pt x="11351" y="39206"/>
                  <a:pt x="12957" y="37301"/>
                </a:cubicBezTo>
                <a:cubicBezTo>
                  <a:pt x="14525" y="35360"/>
                  <a:pt x="15458" y="35024"/>
                  <a:pt x="14749" y="32149"/>
                </a:cubicBezTo>
                <a:cubicBezTo>
                  <a:pt x="14040" y="29236"/>
                  <a:pt x="13778" y="27295"/>
                  <a:pt x="16056" y="25503"/>
                </a:cubicBezTo>
                <a:cubicBezTo>
                  <a:pt x="18333" y="23673"/>
                  <a:pt x="18408" y="20499"/>
                  <a:pt x="17064" y="17699"/>
                </a:cubicBezTo>
                <a:cubicBezTo>
                  <a:pt x="15682" y="14936"/>
                  <a:pt x="18408" y="12957"/>
                  <a:pt x="19454" y="8700"/>
                </a:cubicBezTo>
                <a:cubicBezTo>
                  <a:pt x="20462" y="4444"/>
                  <a:pt x="17997" y="1"/>
                  <a:pt x="1799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5" name="Google Shape;235;p33"/>
          <p:cNvSpPr/>
          <p:nvPr/>
        </p:nvSpPr>
        <p:spPr>
          <a:xfrm rot="10800000" flipH="1">
            <a:off x="1832398" y="32942"/>
            <a:ext cx="223575" cy="779312"/>
          </a:xfrm>
          <a:custGeom>
            <a:avLst/>
            <a:gdLst/>
            <a:ahLst/>
            <a:cxnLst/>
            <a:rect l="l" t="t" r="r" b="b"/>
            <a:pathLst>
              <a:path w="9708" h="33839" extrusionOk="0">
                <a:moveTo>
                  <a:pt x="9372" y="1"/>
                </a:moveTo>
                <a:cubicBezTo>
                  <a:pt x="9251" y="1"/>
                  <a:pt x="9142" y="79"/>
                  <a:pt x="9111" y="234"/>
                </a:cubicBezTo>
                <a:lnTo>
                  <a:pt x="0" y="33839"/>
                </a:lnTo>
                <a:lnTo>
                  <a:pt x="635" y="33839"/>
                </a:lnTo>
                <a:lnTo>
                  <a:pt x="9671" y="384"/>
                </a:lnTo>
                <a:cubicBezTo>
                  <a:pt x="9708" y="197"/>
                  <a:pt x="9596" y="48"/>
                  <a:pt x="9447" y="10"/>
                </a:cubicBezTo>
                <a:cubicBezTo>
                  <a:pt x="9422" y="4"/>
                  <a:pt x="9397" y="1"/>
                  <a:pt x="937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6" name="Google Shape;236;p33"/>
          <p:cNvSpPr/>
          <p:nvPr/>
        </p:nvSpPr>
        <p:spPr>
          <a:xfrm rot="10800000">
            <a:off x="8554955" y="69073"/>
            <a:ext cx="344828" cy="224450"/>
          </a:xfrm>
          <a:custGeom>
            <a:avLst/>
            <a:gdLst/>
            <a:ahLst/>
            <a:cxnLst/>
            <a:rect l="l" t="t" r="r" b="b"/>
            <a:pathLst>
              <a:path w="14973" h="9746" extrusionOk="0">
                <a:moveTo>
                  <a:pt x="11612" y="0"/>
                </a:moveTo>
                <a:cubicBezTo>
                  <a:pt x="8103" y="0"/>
                  <a:pt x="8887" y="8588"/>
                  <a:pt x="8887" y="8588"/>
                </a:cubicBezTo>
                <a:cubicBezTo>
                  <a:pt x="8887" y="8588"/>
                  <a:pt x="5082" y="3363"/>
                  <a:pt x="2821" y="3363"/>
                </a:cubicBezTo>
                <a:cubicBezTo>
                  <a:pt x="2489" y="3363"/>
                  <a:pt x="2190" y="3476"/>
                  <a:pt x="1942" y="3734"/>
                </a:cubicBezTo>
                <a:cubicBezTo>
                  <a:pt x="0" y="5788"/>
                  <a:pt x="6534" y="9745"/>
                  <a:pt x="6534" y="9745"/>
                </a:cubicBezTo>
                <a:lnTo>
                  <a:pt x="11276" y="9745"/>
                </a:lnTo>
                <a:cubicBezTo>
                  <a:pt x="11276" y="9745"/>
                  <a:pt x="14973" y="0"/>
                  <a:pt x="1161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7" name="Google Shape;237;p33"/>
          <p:cNvSpPr/>
          <p:nvPr/>
        </p:nvSpPr>
        <p:spPr>
          <a:xfrm rot="10800000">
            <a:off x="6763841" y="13181"/>
            <a:ext cx="344851" cy="224450"/>
          </a:xfrm>
          <a:custGeom>
            <a:avLst/>
            <a:gdLst/>
            <a:ahLst/>
            <a:cxnLst/>
            <a:rect l="l" t="t" r="r" b="b"/>
            <a:pathLst>
              <a:path w="14974" h="9746" extrusionOk="0">
                <a:moveTo>
                  <a:pt x="3399" y="0"/>
                </a:moveTo>
                <a:cubicBezTo>
                  <a:pt x="1" y="0"/>
                  <a:pt x="3735" y="9745"/>
                  <a:pt x="3735" y="9745"/>
                </a:cubicBezTo>
                <a:lnTo>
                  <a:pt x="8439" y="9745"/>
                </a:lnTo>
                <a:cubicBezTo>
                  <a:pt x="8439" y="9745"/>
                  <a:pt x="14974" y="5788"/>
                  <a:pt x="13069" y="3734"/>
                </a:cubicBezTo>
                <a:cubicBezTo>
                  <a:pt x="12821" y="3476"/>
                  <a:pt x="12522" y="3363"/>
                  <a:pt x="12189" y="3363"/>
                </a:cubicBezTo>
                <a:cubicBezTo>
                  <a:pt x="9920" y="3363"/>
                  <a:pt x="6087" y="8588"/>
                  <a:pt x="6087" y="8588"/>
                </a:cubicBezTo>
                <a:cubicBezTo>
                  <a:pt x="6087" y="8588"/>
                  <a:pt x="6871" y="0"/>
                  <a:pt x="339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8" name="Google Shape;238;p33"/>
          <p:cNvSpPr/>
          <p:nvPr/>
        </p:nvSpPr>
        <p:spPr>
          <a:xfrm rot="10800000">
            <a:off x="7615090" y="59576"/>
            <a:ext cx="969978" cy="1080614"/>
          </a:xfrm>
          <a:custGeom>
            <a:avLst/>
            <a:gdLst/>
            <a:ahLst/>
            <a:cxnLst/>
            <a:rect l="l" t="t" r="r" b="b"/>
            <a:pathLst>
              <a:path w="42118" h="46922" extrusionOk="0">
                <a:moveTo>
                  <a:pt x="17846" y="19361"/>
                </a:moveTo>
                <a:cubicBezTo>
                  <a:pt x="17883" y="19361"/>
                  <a:pt x="17921" y="19362"/>
                  <a:pt x="17960" y="19366"/>
                </a:cubicBezTo>
                <a:cubicBezTo>
                  <a:pt x="18968" y="19403"/>
                  <a:pt x="19752" y="20710"/>
                  <a:pt x="20088" y="21344"/>
                </a:cubicBezTo>
                <a:cubicBezTo>
                  <a:pt x="20275" y="21680"/>
                  <a:pt x="20275" y="22054"/>
                  <a:pt x="20163" y="22390"/>
                </a:cubicBezTo>
                <a:cubicBezTo>
                  <a:pt x="20021" y="22673"/>
                  <a:pt x="19793" y="22785"/>
                  <a:pt x="19521" y="22785"/>
                </a:cubicBezTo>
                <a:cubicBezTo>
                  <a:pt x="18933" y="22785"/>
                  <a:pt x="18136" y="22264"/>
                  <a:pt x="17549" y="21830"/>
                </a:cubicBezTo>
                <a:cubicBezTo>
                  <a:pt x="16534" y="21141"/>
                  <a:pt x="16610" y="19361"/>
                  <a:pt x="17846" y="19361"/>
                </a:cubicBezTo>
                <a:close/>
                <a:moveTo>
                  <a:pt x="31197" y="26482"/>
                </a:moveTo>
                <a:cubicBezTo>
                  <a:pt x="31302" y="26482"/>
                  <a:pt x="31408" y="26508"/>
                  <a:pt x="31514" y="26534"/>
                </a:cubicBezTo>
                <a:cubicBezTo>
                  <a:pt x="33232" y="27328"/>
                  <a:pt x="30719" y="28102"/>
                  <a:pt x="29358" y="28102"/>
                </a:cubicBezTo>
                <a:cubicBezTo>
                  <a:pt x="28797" y="28102"/>
                  <a:pt x="28431" y="27971"/>
                  <a:pt x="28638" y="27655"/>
                </a:cubicBezTo>
                <a:cubicBezTo>
                  <a:pt x="29199" y="26758"/>
                  <a:pt x="30543" y="26572"/>
                  <a:pt x="31065" y="26497"/>
                </a:cubicBezTo>
                <a:cubicBezTo>
                  <a:pt x="31109" y="26486"/>
                  <a:pt x="31153" y="26482"/>
                  <a:pt x="31197" y="26482"/>
                </a:cubicBezTo>
                <a:close/>
                <a:moveTo>
                  <a:pt x="12156" y="26537"/>
                </a:moveTo>
                <a:cubicBezTo>
                  <a:pt x="13306" y="26537"/>
                  <a:pt x="15309" y="28961"/>
                  <a:pt x="15309" y="28961"/>
                </a:cubicBezTo>
                <a:cubicBezTo>
                  <a:pt x="15618" y="29921"/>
                  <a:pt x="15412" y="30288"/>
                  <a:pt x="14967" y="30288"/>
                </a:cubicBezTo>
                <a:cubicBezTo>
                  <a:pt x="13805" y="30288"/>
                  <a:pt x="11018" y="27779"/>
                  <a:pt x="11612" y="26833"/>
                </a:cubicBezTo>
                <a:cubicBezTo>
                  <a:pt x="11749" y="26624"/>
                  <a:pt x="11937" y="26537"/>
                  <a:pt x="12156" y="26537"/>
                </a:cubicBezTo>
                <a:close/>
                <a:moveTo>
                  <a:pt x="26657" y="32520"/>
                </a:moveTo>
                <a:cubicBezTo>
                  <a:pt x="27930" y="32520"/>
                  <a:pt x="28765" y="33682"/>
                  <a:pt x="29161" y="34375"/>
                </a:cubicBezTo>
                <a:cubicBezTo>
                  <a:pt x="29423" y="34824"/>
                  <a:pt x="29423" y="35346"/>
                  <a:pt x="29124" y="35757"/>
                </a:cubicBezTo>
                <a:cubicBezTo>
                  <a:pt x="28911" y="36036"/>
                  <a:pt x="28637" y="36155"/>
                  <a:pt x="28336" y="36155"/>
                </a:cubicBezTo>
                <a:cubicBezTo>
                  <a:pt x="26786" y="36155"/>
                  <a:pt x="24511" y="33021"/>
                  <a:pt x="26137" y="32583"/>
                </a:cubicBezTo>
                <a:cubicBezTo>
                  <a:pt x="26318" y="32540"/>
                  <a:pt x="26491" y="32520"/>
                  <a:pt x="26657" y="32520"/>
                </a:cubicBezTo>
                <a:close/>
                <a:moveTo>
                  <a:pt x="31927" y="1"/>
                </a:moveTo>
                <a:cubicBezTo>
                  <a:pt x="31269" y="1"/>
                  <a:pt x="30602" y="94"/>
                  <a:pt x="29945" y="286"/>
                </a:cubicBezTo>
                <a:cubicBezTo>
                  <a:pt x="29348" y="472"/>
                  <a:pt x="28713" y="734"/>
                  <a:pt x="28078" y="995"/>
                </a:cubicBezTo>
                <a:cubicBezTo>
                  <a:pt x="27518" y="1219"/>
                  <a:pt x="27108" y="1630"/>
                  <a:pt x="26809" y="2153"/>
                </a:cubicBezTo>
                <a:cubicBezTo>
                  <a:pt x="26099" y="3459"/>
                  <a:pt x="25987" y="4990"/>
                  <a:pt x="26473" y="6409"/>
                </a:cubicBezTo>
                <a:cubicBezTo>
                  <a:pt x="27316" y="9076"/>
                  <a:pt x="26375" y="10851"/>
                  <a:pt x="25108" y="10851"/>
                </a:cubicBezTo>
                <a:cubicBezTo>
                  <a:pt x="24637" y="10851"/>
                  <a:pt x="24121" y="10605"/>
                  <a:pt x="23635" y="10068"/>
                </a:cubicBezTo>
                <a:cubicBezTo>
                  <a:pt x="22403" y="8761"/>
                  <a:pt x="23336" y="5961"/>
                  <a:pt x="23038" y="3571"/>
                </a:cubicBezTo>
                <a:lnTo>
                  <a:pt x="23038" y="3571"/>
                </a:lnTo>
                <a:cubicBezTo>
                  <a:pt x="20909" y="4804"/>
                  <a:pt x="18594" y="6297"/>
                  <a:pt x="16055" y="8015"/>
                </a:cubicBezTo>
                <a:cubicBezTo>
                  <a:pt x="16205" y="8575"/>
                  <a:pt x="16429" y="9098"/>
                  <a:pt x="16765" y="9583"/>
                </a:cubicBezTo>
                <a:cubicBezTo>
                  <a:pt x="17736" y="11188"/>
                  <a:pt x="21021" y="14101"/>
                  <a:pt x="19304" y="15893"/>
                </a:cubicBezTo>
                <a:cubicBezTo>
                  <a:pt x="18949" y="16271"/>
                  <a:pt x="18475" y="16443"/>
                  <a:pt x="17941" y="16443"/>
                </a:cubicBezTo>
                <a:cubicBezTo>
                  <a:pt x="15942" y="16443"/>
                  <a:pt x="13098" y="14036"/>
                  <a:pt x="12508" y="11002"/>
                </a:cubicBezTo>
                <a:cubicBezTo>
                  <a:pt x="12508" y="10852"/>
                  <a:pt x="12471" y="10703"/>
                  <a:pt x="12396" y="10554"/>
                </a:cubicBezTo>
                <a:cubicBezTo>
                  <a:pt x="10753" y="11823"/>
                  <a:pt x="9223" y="13317"/>
                  <a:pt x="7878" y="14960"/>
                </a:cubicBezTo>
                <a:cubicBezTo>
                  <a:pt x="7878" y="16565"/>
                  <a:pt x="8775" y="18021"/>
                  <a:pt x="10231" y="18731"/>
                </a:cubicBezTo>
                <a:cubicBezTo>
                  <a:pt x="13031" y="20187"/>
                  <a:pt x="14525" y="22427"/>
                  <a:pt x="11762" y="22801"/>
                </a:cubicBezTo>
                <a:cubicBezTo>
                  <a:pt x="11650" y="22818"/>
                  <a:pt x="11541" y="22826"/>
                  <a:pt x="11433" y="22826"/>
                </a:cubicBezTo>
                <a:cubicBezTo>
                  <a:pt x="8990" y="22826"/>
                  <a:pt x="7599" y="18527"/>
                  <a:pt x="5489" y="18133"/>
                </a:cubicBezTo>
                <a:cubicBezTo>
                  <a:pt x="4331" y="19888"/>
                  <a:pt x="3323" y="21755"/>
                  <a:pt x="2464" y="23697"/>
                </a:cubicBezTo>
                <a:cubicBezTo>
                  <a:pt x="2726" y="25041"/>
                  <a:pt x="3547" y="26198"/>
                  <a:pt x="4742" y="26870"/>
                </a:cubicBezTo>
                <a:cubicBezTo>
                  <a:pt x="7804" y="28663"/>
                  <a:pt x="10828" y="31015"/>
                  <a:pt x="9484" y="32919"/>
                </a:cubicBezTo>
                <a:cubicBezTo>
                  <a:pt x="9079" y="33493"/>
                  <a:pt x="8568" y="33745"/>
                  <a:pt x="7917" y="33745"/>
                </a:cubicBezTo>
                <a:cubicBezTo>
                  <a:pt x="6408" y="33745"/>
                  <a:pt x="4141" y="32393"/>
                  <a:pt x="672" y="30567"/>
                </a:cubicBezTo>
                <a:lnTo>
                  <a:pt x="448" y="30455"/>
                </a:lnTo>
                <a:lnTo>
                  <a:pt x="448" y="30455"/>
                </a:lnTo>
                <a:cubicBezTo>
                  <a:pt x="0" y="32845"/>
                  <a:pt x="112" y="35272"/>
                  <a:pt x="709" y="37624"/>
                </a:cubicBezTo>
                <a:cubicBezTo>
                  <a:pt x="2278" y="41806"/>
                  <a:pt x="5339" y="41432"/>
                  <a:pt x="9409" y="43075"/>
                </a:cubicBezTo>
                <a:cubicBezTo>
                  <a:pt x="10268" y="43374"/>
                  <a:pt x="11015" y="43934"/>
                  <a:pt x="11575" y="44681"/>
                </a:cubicBezTo>
                <a:cubicBezTo>
                  <a:pt x="11836" y="45390"/>
                  <a:pt x="11874" y="46174"/>
                  <a:pt x="11687" y="46921"/>
                </a:cubicBezTo>
                <a:lnTo>
                  <a:pt x="12210" y="46921"/>
                </a:lnTo>
                <a:cubicBezTo>
                  <a:pt x="12471" y="46436"/>
                  <a:pt x="12770" y="45950"/>
                  <a:pt x="13143" y="45390"/>
                </a:cubicBezTo>
                <a:lnTo>
                  <a:pt x="13927" y="44083"/>
                </a:lnTo>
                <a:cubicBezTo>
                  <a:pt x="17250" y="38558"/>
                  <a:pt x="32334" y="5180"/>
                  <a:pt x="32335" y="5177"/>
                </a:cubicBezTo>
                <a:lnTo>
                  <a:pt x="32335" y="5177"/>
                </a:lnTo>
                <a:cubicBezTo>
                  <a:pt x="30057" y="12607"/>
                  <a:pt x="18258" y="41171"/>
                  <a:pt x="16242" y="43859"/>
                </a:cubicBezTo>
                <a:cubicBezTo>
                  <a:pt x="15533" y="44830"/>
                  <a:pt x="14861" y="45838"/>
                  <a:pt x="14263" y="46921"/>
                </a:cubicBezTo>
                <a:lnTo>
                  <a:pt x="33604" y="46921"/>
                </a:lnTo>
                <a:cubicBezTo>
                  <a:pt x="33716" y="46697"/>
                  <a:pt x="33866" y="46548"/>
                  <a:pt x="34015" y="46324"/>
                </a:cubicBezTo>
                <a:cubicBezTo>
                  <a:pt x="28937" y="44233"/>
                  <a:pt x="26062" y="43374"/>
                  <a:pt x="26660" y="41134"/>
                </a:cubicBezTo>
                <a:cubicBezTo>
                  <a:pt x="26934" y="40103"/>
                  <a:pt x="27881" y="39720"/>
                  <a:pt x="29147" y="39720"/>
                </a:cubicBezTo>
                <a:cubicBezTo>
                  <a:pt x="30632" y="39720"/>
                  <a:pt x="32557" y="40247"/>
                  <a:pt x="34351" y="40872"/>
                </a:cubicBezTo>
                <a:cubicBezTo>
                  <a:pt x="34874" y="41077"/>
                  <a:pt x="35425" y="41171"/>
                  <a:pt x="35978" y="41171"/>
                </a:cubicBezTo>
                <a:cubicBezTo>
                  <a:pt x="36333" y="41171"/>
                  <a:pt x="36689" y="41132"/>
                  <a:pt x="37040" y="41059"/>
                </a:cubicBezTo>
                <a:cubicBezTo>
                  <a:pt x="37152" y="40872"/>
                  <a:pt x="37226" y="40648"/>
                  <a:pt x="37301" y="40462"/>
                </a:cubicBezTo>
                <a:cubicBezTo>
                  <a:pt x="38197" y="38445"/>
                  <a:pt x="39019" y="36392"/>
                  <a:pt x="39691" y="34338"/>
                </a:cubicBezTo>
                <a:cubicBezTo>
                  <a:pt x="39098" y="34025"/>
                  <a:pt x="38300" y="33964"/>
                  <a:pt x="37441" y="33964"/>
                </a:cubicBezTo>
                <a:cubicBezTo>
                  <a:pt x="36898" y="33964"/>
                  <a:pt x="36330" y="33988"/>
                  <a:pt x="35775" y="33988"/>
                </a:cubicBezTo>
                <a:cubicBezTo>
                  <a:pt x="34384" y="33988"/>
                  <a:pt x="33071" y="33836"/>
                  <a:pt x="32410" y="32770"/>
                </a:cubicBezTo>
                <a:cubicBezTo>
                  <a:pt x="31473" y="31295"/>
                  <a:pt x="32166" y="30613"/>
                  <a:pt x="33540" y="30613"/>
                </a:cubicBezTo>
                <a:cubicBezTo>
                  <a:pt x="34358" y="30613"/>
                  <a:pt x="35417" y="30854"/>
                  <a:pt x="36517" y="31314"/>
                </a:cubicBezTo>
                <a:cubicBezTo>
                  <a:pt x="37065" y="31566"/>
                  <a:pt x="37644" y="31688"/>
                  <a:pt x="38218" y="31688"/>
                </a:cubicBezTo>
                <a:cubicBezTo>
                  <a:pt x="39091" y="31688"/>
                  <a:pt x="39956" y="31406"/>
                  <a:pt x="40699" y="30866"/>
                </a:cubicBezTo>
                <a:cubicBezTo>
                  <a:pt x="41221" y="28812"/>
                  <a:pt x="41595" y="26684"/>
                  <a:pt x="41856" y="24556"/>
                </a:cubicBezTo>
                <a:lnTo>
                  <a:pt x="41856" y="24556"/>
                </a:lnTo>
                <a:cubicBezTo>
                  <a:pt x="41744" y="24630"/>
                  <a:pt x="41632" y="24668"/>
                  <a:pt x="41520" y="24742"/>
                </a:cubicBezTo>
                <a:cubicBezTo>
                  <a:pt x="40434" y="25356"/>
                  <a:pt x="39196" y="25623"/>
                  <a:pt x="38017" y="25623"/>
                </a:cubicBezTo>
                <a:cubicBezTo>
                  <a:pt x="35468" y="25623"/>
                  <a:pt x="33202" y="24374"/>
                  <a:pt x="33380" y="22689"/>
                </a:cubicBezTo>
                <a:cubicBezTo>
                  <a:pt x="33679" y="20224"/>
                  <a:pt x="38010" y="20859"/>
                  <a:pt x="39877" y="20598"/>
                </a:cubicBezTo>
                <a:cubicBezTo>
                  <a:pt x="40661" y="20486"/>
                  <a:pt x="41446" y="20224"/>
                  <a:pt x="42118" y="19814"/>
                </a:cubicBezTo>
                <a:cubicBezTo>
                  <a:pt x="42080" y="17013"/>
                  <a:pt x="41782" y="14213"/>
                  <a:pt x="41109" y="11487"/>
                </a:cubicBezTo>
                <a:cubicBezTo>
                  <a:pt x="38762" y="12588"/>
                  <a:pt x="37135" y="15635"/>
                  <a:pt x="35166" y="15635"/>
                </a:cubicBezTo>
                <a:cubicBezTo>
                  <a:pt x="35131" y="15635"/>
                  <a:pt x="35096" y="15634"/>
                  <a:pt x="35061" y="15632"/>
                </a:cubicBezTo>
                <a:cubicBezTo>
                  <a:pt x="32372" y="15520"/>
                  <a:pt x="32447" y="12570"/>
                  <a:pt x="36031" y="11076"/>
                </a:cubicBezTo>
                <a:cubicBezTo>
                  <a:pt x="39616" y="9583"/>
                  <a:pt x="39392" y="6297"/>
                  <a:pt x="39392" y="6297"/>
                </a:cubicBezTo>
                <a:cubicBezTo>
                  <a:pt x="38944" y="5326"/>
                  <a:pt x="38496" y="4356"/>
                  <a:pt x="37936" y="3385"/>
                </a:cubicBezTo>
                <a:cubicBezTo>
                  <a:pt x="36645" y="1244"/>
                  <a:pt x="34341" y="1"/>
                  <a:pt x="319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9" name="Google Shape;239;p33"/>
          <p:cNvSpPr/>
          <p:nvPr/>
        </p:nvSpPr>
        <p:spPr>
          <a:xfrm rot="10800000">
            <a:off x="7841255" y="59580"/>
            <a:ext cx="463502" cy="961387"/>
          </a:xfrm>
          <a:custGeom>
            <a:avLst/>
            <a:gdLst/>
            <a:ahLst/>
            <a:cxnLst/>
            <a:rect l="l" t="t" r="r" b="b"/>
            <a:pathLst>
              <a:path w="20126" h="41745" extrusionOk="0">
                <a:moveTo>
                  <a:pt x="20126" y="0"/>
                </a:moveTo>
                <a:cubicBezTo>
                  <a:pt x="20124" y="3"/>
                  <a:pt x="5078" y="33381"/>
                  <a:pt x="1718" y="38906"/>
                </a:cubicBezTo>
                <a:lnTo>
                  <a:pt x="934" y="40213"/>
                </a:lnTo>
                <a:cubicBezTo>
                  <a:pt x="598" y="40773"/>
                  <a:pt x="299" y="41259"/>
                  <a:pt x="0" y="41744"/>
                </a:cubicBezTo>
                <a:lnTo>
                  <a:pt x="2091" y="41744"/>
                </a:lnTo>
                <a:cubicBezTo>
                  <a:pt x="2689" y="40699"/>
                  <a:pt x="3361" y="39653"/>
                  <a:pt x="4070" y="38682"/>
                </a:cubicBezTo>
                <a:cubicBezTo>
                  <a:pt x="6086" y="35994"/>
                  <a:pt x="17885" y="7430"/>
                  <a:pt x="201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Google Shape;240;p33"/>
          <p:cNvSpPr/>
          <p:nvPr/>
        </p:nvSpPr>
        <p:spPr>
          <a:xfrm rot="10800000">
            <a:off x="7793111" y="656367"/>
            <a:ext cx="190919" cy="83829"/>
          </a:xfrm>
          <a:custGeom>
            <a:avLst/>
            <a:gdLst/>
            <a:ahLst/>
            <a:cxnLst/>
            <a:rect l="l" t="t" r="r" b="b"/>
            <a:pathLst>
              <a:path w="8290" h="3640" extrusionOk="0">
                <a:moveTo>
                  <a:pt x="7524" y="1"/>
                </a:moveTo>
                <a:cubicBezTo>
                  <a:pt x="5248" y="1"/>
                  <a:pt x="3012" y="448"/>
                  <a:pt x="897" y="1287"/>
                </a:cubicBezTo>
                <a:lnTo>
                  <a:pt x="0" y="3639"/>
                </a:lnTo>
                <a:cubicBezTo>
                  <a:pt x="2390" y="1735"/>
                  <a:pt x="5265" y="503"/>
                  <a:pt x="8290" y="18"/>
                </a:cubicBezTo>
                <a:cubicBezTo>
                  <a:pt x="8034" y="6"/>
                  <a:pt x="7779" y="1"/>
                  <a:pt x="75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1" name="Google Shape;241;p33"/>
          <p:cNvSpPr/>
          <p:nvPr/>
        </p:nvSpPr>
        <p:spPr>
          <a:xfrm rot="10800000">
            <a:off x="7970256" y="668407"/>
            <a:ext cx="79131" cy="202088"/>
          </a:xfrm>
          <a:custGeom>
            <a:avLst/>
            <a:gdLst/>
            <a:ahLst/>
            <a:cxnLst/>
            <a:rect l="l" t="t" r="r" b="b"/>
            <a:pathLst>
              <a:path w="3436" h="8775" extrusionOk="0">
                <a:moveTo>
                  <a:pt x="1" y="0"/>
                </a:moveTo>
                <a:cubicBezTo>
                  <a:pt x="1457" y="2689"/>
                  <a:pt x="2204" y="5713"/>
                  <a:pt x="2129" y="8775"/>
                </a:cubicBezTo>
                <a:lnTo>
                  <a:pt x="3436" y="6684"/>
                </a:lnTo>
                <a:cubicBezTo>
                  <a:pt x="2764" y="4219"/>
                  <a:pt x="1606" y="1942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" name="Google Shape;242;p33"/>
          <p:cNvSpPr/>
          <p:nvPr/>
        </p:nvSpPr>
        <p:spPr>
          <a:xfrm rot="10800000">
            <a:off x="8080310" y="421628"/>
            <a:ext cx="127287" cy="172863"/>
          </a:xfrm>
          <a:custGeom>
            <a:avLst/>
            <a:gdLst/>
            <a:ahLst/>
            <a:cxnLst/>
            <a:rect l="l" t="t" r="r" b="b"/>
            <a:pathLst>
              <a:path w="5527" h="7506" extrusionOk="0">
                <a:moveTo>
                  <a:pt x="1" y="1"/>
                </a:moveTo>
                <a:lnTo>
                  <a:pt x="1" y="1"/>
                </a:lnTo>
                <a:cubicBezTo>
                  <a:pt x="2278" y="2017"/>
                  <a:pt x="4033" y="4631"/>
                  <a:pt x="5004" y="7506"/>
                </a:cubicBezTo>
                <a:lnTo>
                  <a:pt x="5527" y="5116"/>
                </a:lnTo>
                <a:cubicBezTo>
                  <a:pt x="4070" y="3025"/>
                  <a:pt x="2203" y="1308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3" name="Google Shape;243;p33"/>
          <p:cNvSpPr/>
          <p:nvPr/>
        </p:nvSpPr>
        <p:spPr>
          <a:xfrm rot="10800000">
            <a:off x="8187788" y="217842"/>
            <a:ext cx="107504" cy="188339"/>
          </a:xfrm>
          <a:custGeom>
            <a:avLst/>
            <a:gdLst/>
            <a:ahLst/>
            <a:cxnLst/>
            <a:rect l="l" t="t" r="r" b="b"/>
            <a:pathLst>
              <a:path w="4668" h="8178" extrusionOk="0">
                <a:moveTo>
                  <a:pt x="0" y="1"/>
                </a:moveTo>
                <a:lnTo>
                  <a:pt x="0" y="1"/>
                </a:lnTo>
                <a:cubicBezTo>
                  <a:pt x="1942" y="2353"/>
                  <a:pt x="3248" y="5153"/>
                  <a:pt x="3809" y="8178"/>
                </a:cubicBezTo>
                <a:lnTo>
                  <a:pt x="4667" y="5900"/>
                </a:lnTo>
                <a:cubicBezTo>
                  <a:pt x="3547" y="3623"/>
                  <a:pt x="1942" y="1606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4" name="Google Shape;244;p33"/>
          <p:cNvSpPr/>
          <p:nvPr/>
        </p:nvSpPr>
        <p:spPr>
          <a:xfrm rot="10800000">
            <a:off x="7895429" y="418178"/>
            <a:ext cx="207270" cy="43757"/>
          </a:xfrm>
          <a:custGeom>
            <a:avLst/>
            <a:gdLst/>
            <a:ahLst/>
            <a:cxnLst/>
            <a:rect l="l" t="t" r="r" b="b"/>
            <a:pathLst>
              <a:path w="9000" h="1900" extrusionOk="0">
                <a:moveTo>
                  <a:pt x="2657" y="0"/>
                </a:moveTo>
                <a:cubicBezTo>
                  <a:pt x="2294" y="0"/>
                  <a:pt x="1932" y="11"/>
                  <a:pt x="1569" y="32"/>
                </a:cubicBezTo>
                <a:lnTo>
                  <a:pt x="1" y="1899"/>
                </a:lnTo>
                <a:cubicBezTo>
                  <a:pt x="1910" y="1230"/>
                  <a:pt x="3917" y="890"/>
                  <a:pt x="5937" y="890"/>
                </a:cubicBezTo>
                <a:cubicBezTo>
                  <a:pt x="6958" y="890"/>
                  <a:pt x="7983" y="977"/>
                  <a:pt x="8999" y="1152"/>
                </a:cubicBezTo>
                <a:cubicBezTo>
                  <a:pt x="6983" y="384"/>
                  <a:pt x="4830" y="0"/>
                  <a:pt x="26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5" name="Google Shape;245;p33"/>
          <p:cNvSpPr/>
          <p:nvPr/>
        </p:nvSpPr>
        <p:spPr>
          <a:xfrm rot="10800000">
            <a:off x="7987431" y="201497"/>
            <a:ext cx="202963" cy="57207"/>
          </a:xfrm>
          <a:custGeom>
            <a:avLst/>
            <a:gdLst/>
            <a:ahLst/>
            <a:cxnLst/>
            <a:rect l="l" t="t" r="r" b="b"/>
            <a:pathLst>
              <a:path w="8813" h="2484" extrusionOk="0">
                <a:moveTo>
                  <a:pt x="5041" y="0"/>
                </a:moveTo>
                <a:cubicBezTo>
                  <a:pt x="3781" y="0"/>
                  <a:pt x="2521" y="131"/>
                  <a:pt x="1270" y="392"/>
                </a:cubicBezTo>
                <a:lnTo>
                  <a:pt x="0" y="2483"/>
                </a:lnTo>
                <a:cubicBezTo>
                  <a:pt x="2658" y="1100"/>
                  <a:pt x="5599" y="391"/>
                  <a:pt x="8582" y="391"/>
                </a:cubicBezTo>
                <a:cubicBezTo>
                  <a:pt x="8659" y="391"/>
                  <a:pt x="8736" y="391"/>
                  <a:pt x="8812" y="392"/>
                </a:cubicBezTo>
                <a:cubicBezTo>
                  <a:pt x="7561" y="131"/>
                  <a:pt x="6301" y="0"/>
                  <a:pt x="5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6" name="Google Shape;246;p33"/>
          <p:cNvSpPr/>
          <p:nvPr/>
        </p:nvSpPr>
        <p:spPr>
          <a:xfrm rot="10800000">
            <a:off x="6964190" y="33784"/>
            <a:ext cx="471240" cy="1069744"/>
          </a:xfrm>
          <a:custGeom>
            <a:avLst/>
            <a:gdLst/>
            <a:ahLst/>
            <a:cxnLst/>
            <a:rect l="l" t="t" r="r" b="b"/>
            <a:pathLst>
              <a:path w="20462" h="46450" extrusionOk="0">
                <a:moveTo>
                  <a:pt x="17997" y="1"/>
                </a:moveTo>
                <a:cubicBezTo>
                  <a:pt x="17885" y="6273"/>
                  <a:pt x="12173" y="7916"/>
                  <a:pt x="10231" y="11239"/>
                </a:cubicBezTo>
                <a:cubicBezTo>
                  <a:pt x="8327" y="14562"/>
                  <a:pt x="11351" y="16019"/>
                  <a:pt x="9260" y="18296"/>
                </a:cubicBezTo>
                <a:cubicBezTo>
                  <a:pt x="7169" y="20611"/>
                  <a:pt x="4780" y="20462"/>
                  <a:pt x="5414" y="22814"/>
                </a:cubicBezTo>
                <a:cubicBezTo>
                  <a:pt x="6049" y="25204"/>
                  <a:pt x="7729" y="29087"/>
                  <a:pt x="4518" y="30581"/>
                </a:cubicBezTo>
                <a:cubicBezTo>
                  <a:pt x="1307" y="32037"/>
                  <a:pt x="2838" y="34165"/>
                  <a:pt x="3809" y="37115"/>
                </a:cubicBezTo>
                <a:cubicBezTo>
                  <a:pt x="4817" y="40027"/>
                  <a:pt x="4033" y="41334"/>
                  <a:pt x="971" y="44358"/>
                </a:cubicBezTo>
                <a:cubicBezTo>
                  <a:pt x="187" y="45105"/>
                  <a:pt x="0" y="45815"/>
                  <a:pt x="112" y="46449"/>
                </a:cubicBezTo>
                <a:lnTo>
                  <a:pt x="11911" y="46449"/>
                </a:lnTo>
                <a:cubicBezTo>
                  <a:pt x="12247" y="45404"/>
                  <a:pt x="12434" y="44321"/>
                  <a:pt x="12359" y="43238"/>
                </a:cubicBezTo>
                <a:cubicBezTo>
                  <a:pt x="12135" y="39019"/>
                  <a:pt x="11351" y="39206"/>
                  <a:pt x="12957" y="37301"/>
                </a:cubicBezTo>
                <a:cubicBezTo>
                  <a:pt x="14525" y="35360"/>
                  <a:pt x="15458" y="35024"/>
                  <a:pt x="14749" y="32149"/>
                </a:cubicBezTo>
                <a:cubicBezTo>
                  <a:pt x="14040" y="29236"/>
                  <a:pt x="13778" y="27295"/>
                  <a:pt x="16056" y="25503"/>
                </a:cubicBezTo>
                <a:cubicBezTo>
                  <a:pt x="18333" y="23673"/>
                  <a:pt x="18408" y="20499"/>
                  <a:pt x="17064" y="17699"/>
                </a:cubicBezTo>
                <a:cubicBezTo>
                  <a:pt x="15682" y="14936"/>
                  <a:pt x="18408" y="12957"/>
                  <a:pt x="19454" y="8700"/>
                </a:cubicBezTo>
                <a:cubicBezTo>
                  <a:pt x="20462" y="4444"/>
                  <a:pt x="17997" y="1"/>
                  <a:pt x="1799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7" name="Google Shape;247;p33"/>
          <p:cNvSpPr/>
          <p:nvPr/>
        </p:nvSpPr>
        <p:spPr>
          <a:xfrm rot="10800000">
            <a:off x="7088027" y="32942"/>
            <a:ext cx="223575" cy="779312"/>
          </a:xfrm>
          <a:custGeom>
            <a:avLst/>
            <a:gdLst/>
            <a:ahLst/>
            <a:cxnLst/>
            <a:rect l="l" t="t" r="r" b="b"/>
            <a:pathLst>
              <a:path w="9708" h="33839" extrusionOk="0">
                <a:moveTo>
                  <a:pt x="9372" y="1"/>
                </a:moveTo>
                <a:cubicBezTo>
                  <a:pt x="9251" y="1"/>
                  <a:pt x="9142" y="79"/>
                  <a:pt x="9111" y="234"/>
                </a:cubicBezTo>
                <a:lnTo>
                  <a:pt x="0" y="33839"/>
                </a:lnTo>
                <a:lnTo>
                  <a:pt x="635" y="33839"/>
                </a:lnTo>
                <a:lnTo>
                  <a:pt x="9671" y="384"/>
                </a:lnTo>
                <a:cubicBezTo>
                  <a:pt x="9708" y="197"/>
                  <a:pt x="9596" y="48"/>
                  <a:pt x="9447" y="10"/>
                </a:cubicBezTo>
                <a:cubicBezTo>
                  <a:pt x="9422" y="4"/>
                  <a:pt x="9397" y="1"/>
                  <a:pt x="937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" name="Google Shape;248;p33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9" name="Google Shape;249;p33"/>
          <p:cNvSpPr txBox="1">
            <a:spLocks noGrp="1"/>
          </p:cNvSpPr>
          <p:nvPr>
            <p:ph type="subTitle" idx="1"/>
          </p:nvPr>
        </p:nvSpPr>
        <p:spPr>
          <a:xfrm>
            <a:off x="902850" y="2922275"/>
            <a:ext cx="219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50" name="Google Shape;250;p33"/>
          <p:cNvSpPr txBox="1">
            <a:spLocks noGrp="1"/>
          </p:cNvSpPr>
          <p:nvPr>
            <p:ph type="subTitle" idx="2"/>
          </p:nvPr>
        </p:nvSpPr>
        <p:spPr>
          <a:xfrm>
            <a:off x="902850" y="3332400"/>
            <a:ext cx="2194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33"/>
          <p:cNvSpPr txBox="1">
            <a:spLocks noGrp="1"/>
          </p:cNvSpPr>
          <p:nvPr>
            <p:ph type="subTitle" idx="3"/>
          </p:nvPr>
        </p:nvSpPr>
        <p:spPr>
          <a:xfrm>
            <a:off x="6046350" y="2922275"/>
            <a:ext cx="219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subTitle" idx="4"/>
          </p:nvPr>
        </p:nvSpPr>
        <p:spPr>
          <a:xfrm>
            <a:off x="6046350" y="3332400"/>
            <a:ext cx="2194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33"/>
          <p:cNvSpPr txBox="1">
            <a:spLocks noGrp="1"/>
          </p:cNvSpPr>
          <p:nvPr>
            <p:ph type="subTitle" idx="5"/>
          </p:nvPr>
        </p:nvSpPr>
        <p:spPr>
          <a:xfrm>
            <a:off x="3474600" y="2922275"/>
            <a:ext cx="219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54" name="Google Shape;254;p33"/>
          <p:cNvSpPr txBox="1">
            <a:spLocks noGrp="1"/>
          </p:cNvSpPr>
          <p:nvPr>
            <p:ph type="subTitle" idx="6"/>
          </p:nvPr>
        </p:nvSpPr>
        <p:spPr>
          <a:xfrm>
            <a:off x="3474600" y="3332400"/>
            <a:ext cx="2194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4_2_1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4"/>
          <p:cNvSpPr/>
          <p:nvPr/>
        </p:nvSpPr>
        <p:spPr>
          <a:xfrm>
            <a:off x="-1128250" y="-1241100"/>
            <a:ext cx="4054105" cy="3875200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7" name="Google Shape;257;p34"/>
          <p:cNvSpPr txBox="1">
            <a:spLocks noGrp="1"/>
          </p:cNvSpPr>
          <p:nvPr>
            <p:ph type="subTitle" idx="1"/>
          </p:nvPr>
        </p:nvSpPr>
        <p:spPr>
          <a:xfrm>
            <a:off x="2430050" y="17212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58" name="Google Shape;258;p34"/>
          <p:cNvSpPr txBox="1">
            <a:spLocks noGrp="1"/>
          </p:cNvSpPr>
          <p:nvPr>
            <p:ph type="subTitle" idx="2"/>
          </p:nvPr>
        </p:nvSpPr>
        <p:spPr>
          <a:xfrm>
            <a:off x="2430050" y="2131325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34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0" name="Google Shape;260;p34"/>
          <p:cNvSpPr txBox="1">
            <a:spLocks noGrp="1"/>
          </p:cNvSpPr>
          <p:nvPr>
            <p:ph type="subTitle" idx="3"/>
          </p:nvPr>
        </p:nvSpPr>
        <p:spPr>
          <a:xfrm>
            <a:off x="4990150" y="17212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61" name="Google Shape;261;p34"/>
          <p:cNvSpPr txBox="1">
            <a:spLocks noGrp="1"/>
          </p:cNvSpPr>
          <p:nvPr>
            <p:ph type="subTitle" idx="4"/>
          </p:nvPr>
        </p:nvSpPr>
        <p:spPr>
          <a:xfrm>
            <a:off x="4990150" y="2131325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34"/>
          <p:cNvSpPr txBox="1">
            <a:spLocks noGrp="1"/>
          </p:cNvSpPr>
          <p:nvPr>
            <p:ph type="subTitle" idx="5"/>
          </p:nvPr>
        </p:nvSpPr>
        <p:spPr>
          <a:xfrm>
            <a:off x="2430050" y="34381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63" name="Google Shape;263;p34"/>
          <p:cNvSpPr txBox="1">
            <a:spLocks noGrp="1"/>
          </p:cNvSpPr>
          <p:nvPr>
            <p:ph type="subTitle" idx="6"/>
          </p:nvPr>
        </p:nvSpPr>
        <p:spPr>
          <a:xfrm>
            <a:off x="2430050" y="3848300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4"/>
          <p:cNvSpPr txBox="1">
            <a:spLocks noGrp="1"/>
          </p:cNvSpPr>
          <p:nvPr>
            <p:ph type="subTitle" idx="7"/>
          </p:nvPr>
        </p:nvSpPr>
        <p:spPr>
          <a:xfrm>
            <a:off x="4990150" y="34381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65" name="Google Shape;265;p34"/>
          <p:cNvSpPr txBox="1">
            <a:spLocks noGrp="1"/>
          </p:cNvSpPr>
          <p:nvPr>
            <p:ph type="subTitle" idx="8"/>
          </p:nvPr>
        </p:nvSpPr>
        <p:spPr>
          <a:xfrm>
            <a:off x="4990150" y="3848300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4"/>
          <p:cNvSpPr/>
          <p:nvPr/>
        </p:nvSpPr>
        <p:spPr>
          <a:xfrm rot="10800000">
            <a:off x="6058675" y="2634100"/>
            <a:ext cx="4054105" cy="3875200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2">
  <p:cSld name="CUSTOM_25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6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1" name="Google Shape;281;p36"/>
          <p:cNvSpPr txBox="1">
            <a:spLocks noGrp="1"/>
          </p:cNvSpPr>
          <p:nvPr>
            <p:ph type="subTitle" idx="1"/>
          </p:nvPr>
        </p:nvSpPr>
        <p:spPr>
          <a:xfrm>
            <a:off x="4245200" y="12337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2" name="Google Shape;282;p36"/>
          <p:cNvSpPr txBox="1">
            <a:spLocks noGrp="1"/>
          </p:cNvSpPr>
          <p:nvPr>
            <p:ph type="subTitle" idx="2"/>
          </p:nvPr>
        </p:nvSpPr>
        <p:spPr>
          <a:xfrm>
            <a:off x="4245200" y="16438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36"/>
          <p:cNvSpPr txBox="1">
            <a:spLocks noGrp="1"/>
          </p:cNvSpPr>
          <p:nvPr>
            <p:ph type="subTitle" idx="3"/>
          </p:nvPr>
        </p:nvSpPr>
        <p:spPr>
          <a:xfrm>
            <a:off x="4245200" y="24424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4" name="Google Shape;284;p36"/>
          <p:cNvSpPr txBox="1">
            <a:spLocks noGrp="1"/>
          </p:cNvSpPr>
          <p:nvPr>
            <p:ph type="subTitle" idx="4"/>
          </p:nvPr>
        </p:nvSpPr>
        <p:spPr>
          <a:xfrm>
            <a:off x="4245200" y="28525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subTitle" idx="5"/>
          </p:nvPr>
        </p:nvSpPr>
        <p:spPr>
          <a:xfrm>
            <a:off x="4245200" y="36511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6" name="Google Shape;286;p36"/>
          <p:cNvSpPr txBox="1">
            <a:spLocks noGrp="1"/>
          </p:cNvSpPr>
          <p:nvPr>
            <p:ph type="subTitle" idx="6"/>
          </p:nvPr>
        </p:nvSpPr>
        <p:spPr>
          <a:xfrm>
            <a:off x="4245200" y="40612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36"/>
          <p:cNvSpPr txBox="1">
            <a:spLocks noGrp="1"/>
          </p:cNvSpPr>
          <p:nvPr>
            <p:ph type="subTitle" idx="7"/>
          </p:nvPr>
        </p:nvSpPr>
        <p:spPr>
          <a:xfrm>
            <a:off x="6633000" y="12337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8" name="Google Shape;288;p36"/>
          <p:cNvSpPr txBox="1">
            <a:spLocks noGrp="1"/>
          </p:cNvSpPr>
          <p:nvPr>
            <p:ph type="subTitle" idx="8"/>
          </p:nvPr>
        </p:nvSpPr>
        <p:spPr>
          <a:xfrm>
            <a:off x="6633000" y="16438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36"/>
          <p:cNvSpPr txBox="1">
            <a:spLocks noGrp="1"/>
          </p:cNvSpPr>
          <p:nvPr>
            <p:ph type="subTitle" idx="9"/>
          </p:nvPr>
        </p:nvSpPr>
        <p:spPr>
          <a:xfrm>
            <a:off x="6633000" y="24424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90" name="Google Shape;290;p36"/>
          <p:cNvSpPr txBox="1">
            <a:spLocks noGrp="1"/>
          </p:cNvSpPr>
          <p:nvPr>
            <p:ph type="subTitle" idx="13"/>
          </p:nvPr>
        </p:nvSpPr>
        <p:spPr>
          <a:xfrm>
            <a:off x="6633000" y="28525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36"/>
          <p:cNvSpPr txBox="1">
            <a:spLocks noGrp="1"/>
          </p:cNvSpPr>
          <p:nvPr>
            <p:ph type="subTitle" idx="14"/>
          </p:nvPr>
        </p:nvSpPr>
        <p:spPr>
          <a:xfrm>
            <a:off x="6633000" y="3651125"/>
            <a:ext cx="19710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92" name="Google Shape;292;p36"/>
          <p:cNvSpPr txBox="1">
            <a:spLocks noGrp="1"/>
          </p:cNvSpPr>
          <p:nvPr>
            <p:ph type="subTitle" idx="15"/>
          </p:nvPr>
        </p:nvSpPr>
        <p:spPr>
          <a:xfrm>
            <a:off x="6633000" y="4061250"/>
            <a:ext cx="19710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9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540000" y="361350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95" name="Google Shape;295;p37"/>
          <p:cNvSpPr/>
          <p:nvPr/>
        </p:nvSpPr>
        <p:spPr>
          <a:xfrm rot="4724760" flipH="1">
            <a:off x="6427084" y="-1440819"/>
            <a:ext cx="4301616" cy="3627934"/>
          </a:xfrm>
          <a:custGeom>
            <a:avLst/>
            <a:gdLst/>
            <a:ahLst/>
            <a:cxnLst/>
            <a:rect l="l" t="t" r="r" b="b"/>
            <a:pathLst>
              <a:path w="147669" h="123129" extrusionOk="0">
                <a:moveTo>
                  <a:pt x="31010" y="0"/>
                </a:moveTo>
                <a:cubicBezTo>
                  <a:pt x="22223" y="0"/>
                  <a:pt x="13352" y="2897"/>
                  <a:pt x="8534" y="9462"/>
                </a:cubicBezTo>
                <a:cubicBezTo>
                  <a:pt x="1" y="21127"/>
                  <a:pt x="6265" y="42087"/>
                  <a:pt x="18049" y="51399"/>
                </a:cubicBezTo>
                <a:cubicBezTo>
                  <a:pt x="32016" y="62438"/>
                  <a:pt x="48338" y="52805"/>
                  <a:pt x="59444" y="65232"/>
                </a:cubicBezTo>
                <a:cubicBezTo>
                  <a:pt x="65133" y="71581"/>
                  <a:pt x="62508" y="75983"/>
                  <a:pt x="66910" y="87038"/>
                </a:cubicBezTo>
                <a:cubicBezTo>
                  <a:pt x="72905" y="102091"/>
                  <a:pt x="89414" y="123129"/>
                  <a:pt x="108407" y="123129"/>
                </a:cubicBezTo>
                <a:cubicBezTo>
                  <a:pt x="109260" y="123129"/>
                  <a:pt x="110118" y="123086"/>
                  <a:pt x="110981" y="122999"/>
                </a:cubicBezTo>
                <a:cubicBezTo>
                  <a:pt x="131636" y="120916"/>
                  <a:pt x="147669" y="93794"/>
                  <a:pt x="144588" y="71005"/>
                </a:cubicBezTo>
                <a:cubicBezTo>
                  <a:pt x="144215" y="68245"/>
                  <a:pt x="141828" y="52703"/>
                  <a:pt x="128876" y="42985"/>
                </a:cubicBezTo>
                <a:cubicBezTo>
                  <a:pt x="121915" y="37774"/>
                  <a:pt x="115429" y="36894"/>
                  <a:pt x="108805" y="36894"/>
                </a:cubicBezTo>
                <a:cubicBezTo>
                  <a:pt x="105421" y="36894"/>
                  <a:pt x="102001" y="37123"/>
                  <a:pt x="98464" y="37123"/>
                </a:cubicBezTo>
                <a:cubicBezTo>
                  <a:pt x="91981" y="37123"/>
                  <a:pt x="85101" y="36352"/>
                  <a:pt x="77323" y="31980"/>
                </a:cubicBezTo>
                <a:cubicBezTo>
                  <a:pt x="60561" y="22566"/>
                  <a:pt x="65505" y="12425"/>
                  <a:pt x="46644" y="3333"/>
                </a:cubicBezTo>
                <a:cubicBezTo>
                  <a:pt x="42182" y="1178"/>
                  <a:pt x="36613" y="0"/>
                  <a:pt x="31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96;p37"/>
          <p:cNvSpPr/>
          <p:nvPr/>
        </p:nvSpPr>
        <p:spPr>
          <a:xfrm rot="-5990088" flipH="1">
            <a:off x="-1991209" y="2603866"/>
            <a:ext cx="4733315" cy="4241302"/>
          </a:xfrm>
          <a:custGeom>
            <a:avLst/>
            <a:gdLst/>
            <a:ahLst/>
            <a:cxnLst/>
            <a:rect l="l" t="t" r="r" b="b"/>
            <a:pathLst>
              <a:path w="147669" h="123129" extrusionOk="0">
                <a:moveTo>
                  <a:pt x="31010" y="0"/>
                </a:moveTo>
                <a:cubicBezTo>
                  <a:pt x="22223" y="0"/>
                  <a:pt x="13352" y="2897"/>
                  <a:pt x="8534" y="9462"/>
                </a:cubicBezTo>
                <a:cubicBezTo>
                  <a:pt x="1" y="21127"/>
                  <a:pt x="6265" y="42087"/>
                  <a:pt x="18049" y="51399"/>
                </a:cubicBezTo>
                <a:cubicBezTo>
                  <a:pt x="32016" y="62438"/>
                  <a:pt x="48338" y="52805"/>
                  <a:pt x="59444" y="65232"/>
                </a:cubicBezTo>
                <a:cubicBezTo>
                  <a:pt x="65133" y="71581"/>
                  <a:pt x="62508" y="75983"/>
                  <a:pt x="66910" y="87038"/>
                </a:cubicBezTo>
                <a:cubicBezTo>
                  <a:pt x="72905" y="102091"/>
                  <a:pt x="89414" y="123129"/>
                  <a:pt x="108407" y="123129"/>
                </a:cubicBezTo>
                <a:cubicBezTo>
                  <a:pt x="109260" y="123129"/>
                  <a:pt x="110118" y="123086"/>
                  <a:pt x="110981" y="122999"/>
                </a:cubicBezTo>
                <a:cubicBezTo>
                  <a:pt x="131636" y="120916"/>
                  <a:pt x="147669" y="93794"/>
                  <a:pt x="144588" y="71005"/>
                </a:cubicBezTo>
                <a:cubicBezTo>
                  <a:pt x="144215" y="68245"/>
                  <a:pt x="141828" y="52703"/>
                  <a:pt x="128876" y="42985"/>
                </a:cubicBezTo>
                <a:cubicBezTo>
                  <a:pt x="121915" y="37774"/>
                  <a:pt x="115429" y="36894"/>
                  <a:pt x="108805" y="36894"/>
                </a:cubicBezTo>
                <a:cubicBezTo>
                  <a:pt x="105421" y="36894"/>
                  <a:pt x="102001" y="37123"/>
                  <a:pt x="98464" y="37123"/>
                </a:cubicBezTo>
                <a:cubicBezTo>
                  <a:pt x="91981" y="37123"/>
                  <a:pt x="85101" y="36352"/>
                  <a:pt x="77323" y="31980"/>
                </a:cubicBezTo>
                <a:cubicBezTo>
                  <a:pt x="60561" y="22566"/>
                  <a:pt x="65505" y="12425"/>
                  <a:pt x="46644" y="3333"/>
                </a:cubicBezTo>
                <a:cubicBezTo>
                  <a:pt x="42182" y="1178"/>
                  <a:pt x="36613" y="0"/>
                  <a:pt x="31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6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9"/>
          <p:cNvSpPr txBox="1">
            <a:spLocks noGrp="1"/>
          </p:cNvSpPr>
          <p:nvPr>
            <p:ph type="title" hasCustomPrompt="1"/>
          </p:nvPr>
        </p:nvSpPr>
        <p:spPr>
          <a:xfrm>
            <a:off x="2592888" y="819788"/>
            <a:ext cx="39582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11" name="Google Shape;311;p39"/>
          <p:cNvSpPr txBox="1">
            <a:spLocks noGrp="1"/>
          </p:cNvSpPr>
          <p:nvPr>
            <p:ph type="subTitle" idx="1"/>
          </p:nvPr>
        </p:nvSpPr>
        <p:spPr>
          <a:xfrm>
            <a:off x="2394438" y="1349188"/>
            <a:ext cx="4355100" cy="3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39"/>
          <p:cNvSpPr txBox="1">
            <a:spLocks noGrp="1"/>
          </p:cNvSpPr>
          <p:nvPr>
            <p:ph type="title" idx="2" hasCustomPrompt="1"/>
          </p:nvPr>
        </p:nvSpPr>
        <p:spPr>
          <a:xfrm>
            <a:off x="2592888" y="2118200"/>
            <a:ext cx="39582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13" name="Google Shape;313;p39"/>
          <p:cNvSpPr txBox="1">
            <a:spLocks noGrp="1"/>
          </p:cNvSpPr>
          <p:nvPr>
            <p:ph type="subTitle" idx="3"/>
          </p:nvPr>
        </p:nvSpPr>
        <p:spPr>
          <a:xfrm>
            <a:off x="2394438" y="2647600"/>
            <a:ext cx="4355100" cy="3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39"/>
          <p:cNvSpPr txBox="1">
            <a:spLocks noGrp="1"/>
          </p:cNvSpPr>
          <p:nvPr>
            <p:ph type="title" idx="4" hasCustomPrompt="1"/>
          </p:nvPr>
        </p:nvSpPr>
        <p:spPr>
          <a:xfrm>
            <a:off x="2592888" y="3416613"/>
            <a:ext cx="3958200" cy="6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15" name="Google Shape;315;p39"/>
          <p:cNvSpPr txBox="1">
            <a:spLocks noGrp="1"/>
          </p:cNvSpPr>
          <p:nvPr>
            <p:ph type="subTitle" idx="5"/>
          </p:nvPr>
        </p:nvSpPr>
        <p:spPr>
          <a:xfrm>
            <a:off x="2394438" y="3946013"/>
            <a:ext cx="4355100" cy="3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6" name="Google Shape;316;p39"/>
          <p:cNvSpPr/>
          <p:nvPr/>
        </p:nvSpPr>
        <p:spPr>
          <a:xfrm>
            <a:off x="-114250" y="1870125"/>
            <a:ext cx="1296257" cy="2814908"/>
          </a:xfrm>
          <a:custGeom>
            <a:avLst/>
            <a:gdLst/>
            <a:ahLst/>
            <a:cxnLst/>
            <a:rect l="l" t="t" r="r" b="b"/>
            <a:pathLst>
              <a:path w="34583" h="58702" extrusionOk="0">
                <a:moveTo>
                  <a:pt x="2690" y="0"/>
                </a:moveTo>
                <a:lnTo>
                  <a:pt x="0" y="58702"/>
                </a:lnTo>
                <a:cubicBezTo>
                  <a:pt x="5752" y="58642"/>
                  <a:pt x="11340" y="56814"/>
                  <a:pt x="16036" y="53500"/>
                </a:cubicBezTo>
                <a:cubicBezTo>
                  <a:pt x="20717" y="50156"/>
                  <a:pt x="24194" y="45386"/>
                  <a:pt x="25963" y="39917"/>
                </a:cubicBezTo>
                <a:cubicBezTo>
                  <a:pt x="28058" y="33289"/>
                  <a:pt x="27419" y="26171"/>
                  <a:pt x="27687" y="19231"/>
                </a:cubicBezTo>
                <a:cubicBezTo>
                  <a:pt x="27954" y="12305"/>
                  <a:pt x="29426" y="4830"/>
                  <a:pt x="34582" y="193"/>
                </a:cubicBezTo>
                <a:cubicBezTo>
                  <a:pt x="34300" y="193"/>
                  <a:pt x="33869" y="0"/>
                  <a:pt x="335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7" name="Google Shape;317;p39"/>
          <p:cNvSpPr/>
          <p:nvPr/>
        </p:nvSpPr>
        <p:spPr>
          <a:xfrm rot="2017316" flipH="1">
            <a:off x="7085058" y="2671322"/>
            <a:ext cx="2477943" cy="3058483"/>
          </a:xfrm>
          <a:custGeom>
            <a:avLst/>
            <a:gdLst/>
            <a:ahLst/>
            <a:cxnLst/>
            <a:rect l="l" t="t" r="r" b="b"/>
            <a:pathLst>
              <a:path w="45208" h="69019" extrusionOk="0">
                <a:moveTo>
                  <a:pt x="32031" y="1"/>
                </a:moveTo>
                <a:cubicBezTo>
                  <a:pt x="28563" y="1"/>
                  <a:pt x="24980" y="1285"/>
                  <a:pt x="21965" y="3125"/>
                </a:cubicBezTo>
                <a:cubicBezTo>
                  <a:pt x="17328" y="5963"/>
                  <a:pt x="13524" y="9976"/>
                  <a:pt x="9021" y="13022"/>
                </a:cubicBezTo>
                <a:cubicBezTo>
                  <a:pt x="6316" y="14865"/>
                  <a:pt x="3181" y="16336"/>
                  <a:pt x="0" y="16856"/>
                </a:cubicBezTo>
                <a:lnTo>
                  <a:pt x="0" y="69019"/>
                </a:lnTo>
                <a:lnTo>
                  <a:pt x="35087" y="69019"/>
                </a:lnTo>
                <a:cubicBezTo>
                  <a:pt x="36291" y="66166"/>
                  <a:pt x="36722" y="63149"/>
                  <a:pt x="35533" y="60370"/>
                </a:cubicBezTo>
                <a:cubicBezTo>
                  <a:pt x="34077" y="56981"/>
                  <a:pt x="30614" y="54975"/>
                  <a:pt x="27226" y="53534"/>
                </a:cubicBezTo>
                <a:cubicBezTo>
                  <a:pt x="25576" y="52835"/>
                  <a:pt x="23808" y="52166"/>
                  <a:pt x="22649" y="50799"/>
                </a:cubicBezTo>
                <a:cubicBezTo>
                  <a:pt x="20702" y="48525"/>
                  <a:pt x="21029" y="45107"/>
                  <a:pt x="21935" y="42254"/>
                </a:cubicBezTo>
                <a:cubicBezTo>
                  <a:pt x="23332" y="37885"/>
                  <a:pt x="25784" y="33917"/>
                  <a:pt x="29084" y="30722"/>
                </a:cubicBezTo>
                <a:cubicBezTo>
                  <a:pt x="33364" y="26590"/>
                  <a:pt x="39055" y="23722"/>
                  <a:pt x="41953" y="18536"/>
                </a:cubicBezTo>
                <a:cubicBezTo>
                  <a:pt x="45208" y="12725"/>
                  <a:pt x="43380" y="4269"/>
                  <a:pt x="37465" y="1252"/>
                </a:cubicBezTo>
                <a:cubicBezTo>
                  <a:pt x="35761" y="379"/>
                  <a:pt x="33913" y="1"/>
                  <a:pt x="32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8" name="Google Shape;318;p39"/>
          <p:cNvSpPr/>
          <p:nvPr/>
        </p:nvSpPr>
        <p:spPr>
          <a:xfrm rot="10800000">
            <a:off x="8008677" y="395153"/>
            <a:ext cx="1296257" cy="2814908"/>
          </a:xfrm>
          <a:custGeom>
            <a:avLst/>
            <a:gdLst/>
            <a:ahLst/>
            <a:cxnLst/>
            <a:rect l="l" t="t" r="r" b="b"/>
            <a:pathLst>
              <a:path w="34583" h="58702" extrusionOk="0">
                <a:moveTo>
                  <a:pt x="2690" y="0"/>
                </a:moveTo>
                <a:lnTo>
                  <a:pt x="0" y="58702"/>
                </a:lnTo>
                <a:cubicBezTo>
                  <a:pt x="5752" y="58642"/>
                  <a:pt x="11340" y="56814"/>
                  <a:pt x="16036" y="53500"/>
                </a:cubicBezTo>
                <a:cubicBezTo>
                  <a:pt x="20717" y="50156"/>
                  <a:pt x="24194" y="45386"/>
                  <a:pt x="25963" y="39917"/>
                </a:cubicBezTo>
                <a:cubicBezTo>
                  <a:pt x="28058" y="33289"/>
                  <a:pt x="27419" y="26171"/>
                  <a:pt x="27687" y="19231"/>
                </a:cubicBezTo>
                <a:cubicBezTo>
                  <a:pt x="27954" y="12305"/>
                  <a:pt x="29426" y="4830"/>
                  <a:pt x="34582" y="193"/>
                </a:cubicBezTo>
                <a:cubicBezTo>
                  <a:pt x="34300" y="193"/>
                  <a:pt x="33869" y="0"/>
                  <a:pt x="335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9" name="Google Shape;319;p39"/>
          <p:cNvSpPr/>
          <p:nvPr/>
        </p:nvSpPr>
        <p:spPr>
          <a:xfrm rot="-8782684" flipH="1">
            <a:off x="-372317" y="-649619"/>
            <a:ext cx="2477943" cy="3058483"/>
          </a:xfrm>
          <a:custGeom>
            <a:avLst/>
            <a:gdLst/>
            <a:ahLst/>
            <a:cxnLst/>
            <a:rect l="l" t="t" r="r" b="b"/>
            <a:pathLst>
              <a:path w="45208" h="69019" extrusionOk="0">
                <a:moveTo>
                  <a:pt x="32031" y="1"/>
                </a:moveTo>
                <a:cubicBezTo>
                  <a:pt x="28563" y="1"/>
                  <a:pt x="24980" y="1285"/>
                  <a:pt x="21965" y="3125"/>
                </a:cubicBezTo>
                <a:cubicBezTo>
                  <a:pt x="17328" y="5963"/>
                  <a:pt x="13524" y="9976"/>
                  <a:pt x="9021" y="13022"/>
                </a:cubicBezTo>
                <a:cubicBezTo>
                  <a:pt x="6316" y="14865"/>
                  <a:pt x="3181" y="16336"/>
                  <a:pt x="0" y="16856"/>
                </a:cubicBezTo>
                <a:lnTo>
                  <a:pt x="0" y="69019"/>
                </a:lnTo>
                <a:lnTo>
                  <a:pt x="35087" y="69019"/>
                </a:lnTo>
                <a:cubicBezTo>
                  <a:pt x="36291" y="66166"/>
                  <a:pt x="36722" y="63149"/>
                  <a:pt x="35533" y="60370"/>
                </a:cubicBezTo>
                <a:cubicBezTo>
                  <a:pt x="34077" y="56981"/>
                  <a:pt x="30614" y="54975"/>
                  <a:pt x="27226" y="53534"/>
                </a:cubicBezTo>
                <a:cubicBezTo>
                  <a:pt x="25576" y="52835"/>
                  <a:pt x="23808" y="52166"/>
                  <a:pt x="22649" y="50799"/>
                </a:cubicBezTo>
                <a:cubicBezTo>
                  <a:pt x="20702" y="48525"/>
                  <a:pt x="21029" y="45107"/>
                  <a:pt x="21935" y="42254"/>
                </a:cubicBezTo>
                <a:cubicBezTo>
                  <a:pt x="23332" y="37885"/>
                  <a:pt x="25784" y="33917"/>
                  <a:pt x="29084" y="30722"/>
                </a:cubicBezTo>
                <a:cubicBezTo>
                  <a:pt x="33364" y="26590"/>
                  <a:pt x="39055" y="23722"/>
                  <a:pt x="41953" y="18536"/>
                </a:cubicBezTo>
                <a:cubicBezTo>
                  <a:pt x="45208" y="12725"/>
                  <a:pt x="43380" y="4269"/>
                  <a:pt x="37465" y="1252"/>
                </a:cubicBezTo>
                <a:cubicBezTo>
                  <a:pt x="35761" y="379"/>
                  <a:pt x="33913" y="1"/>
                  <a:pt x="320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CUSTOM_4_2_1_2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0"/>
          <p:cNvSpPr txBox="1">
            <a:spLocks noGrp="1"/>
          </p:cNvSpPr>
          <p:nvPr>
            <p:ph type="subTitle" idx="1"/>
          </p:nvPr>
        </p:nvSpPr>
        <p:spPr>
          <a:xfrm>
            <a:off x="3710088" y="13265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subTitle" idx="2"/>
          </p:nvPr>
        </p:nvSpPr>
        <p:spPr>
          <a:xfrm>
            <a:off x="2997575" y="1736675"/>
            <a:ext cx="3148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40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4" name="Google Shape;324;p40"/>
          <p:cNvSpPr txBox="1">
            <a:spLocks noGrp="1"/>
          </p:cNvSpPr>
          <p:nvPr>
            <p:ph type="subTitle" idx="3"/>
          </p:nvPr>
        </p:nvSpPr>
        <p:spPr>
          <a:xfrm flipH="1">
            <a:off x="3710088" y="2461913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5" name="Google Shape;325;p40"/>
          <p:cNvSpPr txBox="1">
            <a:spLocks noGrp="1"/>
          </p:cNvSpPr>
          <p:nvPr>
            <p:ph type="subTitle" idx="4"/>
          </p:nvPr>
        </p:nvSpPr>
        <p:spPr>
          <a:xfrm flipH="1">
            <a:off x="2997588" y="2872050"/>
            <a:ext cx="3148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40"/>
          <p:cNvSpPr txBox="1">
            <a:spLocks noGrp="1"/>
          </p:cNvSpPr>
          <p:nvPr>
            <p:ph type="subTitle" idx="5"/>
          </p:nvPr>
        </p:nvSpPr>
        <p:spPr>
          <a:xfrm flipH="1">
            <a:off x="3710088" y="35747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7" name="Google Shape;327;p40"/>
          <p:cNvSpPr txBox="1">
            <a:spLocks noGrp="1"/>
          </p:cNvSpPr>
          <p:nvPr>
            <p:ph type="subTitle" idx="6"/>
          </p:nvPr>
        </p:nvSpPr>
        <p:spPr>
          <a:xfrm flipH="1">
            <a:off x="2997600" y="3984900"/>
            <a:ext cx="31488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40"/>
          <p:cNvSpPr/>
          <p:nvPr/>
        </p:nvSpPr>
        <p:spPr>
          <a:xfrm rot="10026794">
            <a:off x="6022337" y="1608075"/>
            <a:ext cx="4488423" cy="4290413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9" name="Google Shape;329;p40"/>
          <p:cNvSpPr/>
          <p:nvPr/>
        </p:nvSpPr>
        <p:spPr>
          <a:xfrm rot="-4653190">
            <a:off x="-1693493" y="1569818"/>
            <a:ext cx="4834748" cy="4396834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7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1"/>
          <p:cNvSpPr txBox="1">
            <a:spLocks noGrp="1"/>
          </p:cNvSpPr>
          <p:nvPr>
            <p:ph type="subTitle" idx="1"/>
          </p:nvPr>
        </p:nvSpPr>
        <p:spPr>
          <a:xfrm>
            <a:off x="1150000" y="2803850"/>
            <a:ext cx="2639700" cy="5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41"/>
          <p:cNvSpPr txBox="1">
            <a:spLocks noGrp="1"/>
          </p:cNvSpPr>
          <p:nvPr>
            <p:ph type="title"/>
          </p:nvPr>
        </p:nvSpPr>
        <p:spPr>
          <a:xfrm>
            <a:off x="1150000" y="1610750"/>
            <a:ext cx="1643700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3" name="Google Shape;333;p41"/>
          <p:cNvSpPr/>
          <p:nvPr/>
        </p:nvSpPr>
        <p:spPr>
          <a:xfrm>
            <a:off x="3335225" y="-462000"/>
            <a:ext cx="7152348" cy="6067489"/>
          </a:xfrm>
          <a:custGeom>
            <a:avLst/>
            <a:gdLst/>
            <a:ahLst/>
            <a:cxnLst/>
            <a:rect l="l" t="t" r="r" b="b"/>
            <a:pathLst>
              <a:path w="147669" h="123129" extrusionOk="0">
                <a:moveTo>
                  <a:pt x="31010" y="0"/>
                </a:moveTo>
                <a:cubicBezTo>
                  <a:pt x="22223" y="0"/>
                  <a:pt x="13352" y="2897"/>
                  <a:pt x="8534" y="9462"/>
                </a:cubicBezTo>
                <a:cubicBezTo>
                  <a:pt x="1" y="21127"/>
                  <a:pt x="6265" y="42087"/>
                  <a:pt x="18049" y="51399"/>
                </a:cubicBezTo>
                <a:cubicBezTo>
                  <a:pt x="32016" y="62438"/>
                  <a:pt x="48338" y="52805"/>
                  <a:pt x="59444" y="65232"/>
                </a:cubicBezTo>
                <a:cubicBezTo>
                  <a:pt x="65133" y="71581"/>
                  <a:pt x="62508" y="75983"/>
                  <a:pt x="66910" y="87038"/>
                </a:cubicBezTo>
                <a:cubicBezTo>
                  <a:pt x="72905" y="102091"/>
                  <a:pt x="89414" y="123129"/>
                  <a:pt x="108407" y="123129"/>
                </a:cubicBezTo>
                <a:cubicBezTo>
                  <a:pt x="109260" y="123129"/>
                  <a:pt x="110118" y="123086"/>
                  <a:pt x="110981" y="122999"/>
                </a:cubicBezTo>
                <a:cubicBezTo>
                  <a:pt x="131636" y="120916"/>
                  <a:pt x="147669" y="93794"/>
                  <a:pt x="144588" y="71005"/>
                </a:cubicBezTo>
                <a:cubicBezTo>
                  <a:pt x="144215" y="68245"/>
                  <a:pt x="141828" y="52703"/>
                  <a:pt x="128876" y="42985"/>
                </a:cubicBezTo>
                <a:cubicBezTo>
                  <a:pt x="121915" y="37774"/>
                  <a:pt x="115429" y="36894"/>
                  <a:pt x="108805" y="36894"/>
                </a:cubicBezTo>
                <a:cubicBezTo>
                  <a:pt x="105421" y="36894"/>
                  <a:pt x="102001" y="37123"/>
                  <a:pt x="98464" y="37123"/>
                </a:cubicBezTo>
                <a:cubicBezTo>
                  <a:pt x="91981" y="37123"/>
                  <a:pt x="85101" y="36352"/>
                  <a:pt x="77323" y="31980"/>
                </a:cubicBezTo>
                <a:cubicBezTo>
                  <a:pt x="60561" y="22566"/>
                  <a:pt x="65505" y="12425"/>
                  <a:pt x="46644" y="3333"/>
                </a:cubicBezTo>
                <a:cubicBezTo>
                  <a:pt x="42182" y="1178"/>
                  <a:pt x="36613" y="0"/>
                  <a:pt x="31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4" name="Google Shape;334;p41"/>
          <p:cNvSpPr/>
          <p:nvPr/>
        </p:nvSpPr>
        <p:spPr>
          <a:xfrm flipH="1">
            <a:off x="7691144" y="-371750"/>
            <a:ext cx="1728106" cy="1193075"/>
          </a:xfrm>
          <a:custGeom>
            <a:avLst/>
            <a:gdLst/>
            <a:ahLst/>
            <a:cxnLst/>
            <a:rect l="l" t="t" r="r" b="b"/>
            <a:pathLst>
              <a:path w="74737" h="51598" extrusionOk="0">
                <a:moveTo>
                  <a:pt x="33705" y="0"/>
                </a:moveTo>
                <a:cubicBezTo>
                  <a:pt x="28058" y="312"/>
                  <a:pt x="22396" y="654"/>
                  <a:pt x="16853" y="1798"/>
                </a:cubicBezTo>
                <a:cubicBezTo>
                  <a:pt x="11310" y="2957"/>
                  <a:pt x="5870" y="4964"/>
                  <a:pt x="1353" y="8367"/>
                </a:cubicBezTo>
                <a:cubicBezTo>
                  <a:pt x="1070" y="8560"/>
                  <a:pt x="832" y="8798"/>
                  <a:pt x="639" y="9080"/>
                </a:cubicBezTo>
                <a:cubicBezTo>
                  <a:pt x="387" y="9481"/>
                  <a:pt x="372" y="9972"/>
                  <a:pt x="357" y="10433"/>
                </a:cubicBezTo>
                <a:cubicBezTo>
                  <a:pt x="0" y="24357"/>
                  <a:pt x="7995" y="37792"/>
                  <a:pt x="6182" y="51598"/>
                </a:cubicBezTo>
                <a:cubicBezTo>
                  <a:pt x="10849" y="48165"/>
                  <a:pt x="16986" y="47556"/>
                  <a:pt x="22782" y="47511"/>
                </a:cubicBezTo>
                <a:cubicBezTo>
                  <a:pt x="23011" y="47510"/>
                  <a:pt x="23240" y="47509"/>
                  <a:pt x="23469" y="47509"/>
                </a:cubicBezTo>
                <a:cubicBezTo>
                  <a:pt x="28055" y="47509"/>
                  <a:pt x="32640" y="47793"/>
                  <a:pt x="37198" y="48373"/>
                </a:cubicBezTo>
                <a:cubicBezTo>
                  <a:pt x="39868" y="48708"/>
                  <a:pt x="42563" y="49144"/>
                  <a:pt x="45246" y="49144"/>
                </a:cubicBezTo>
                <a:cubicBezTo>
                  <a:pt x="46132" y="49144"/>
                  <a:pt x="47016" y="49097"/>
                  <a:pt x="47898" y="48982"/>
                </a:cubicBezTo>
                <a:cubicBezTo>
                  <a:pt x="53129" y="48284"/>
                  <a:pt x="57899" y="45208"/>
                  <a:pt x="61079" y="41002"/>
                </a:cubicBezTo>
                <a:cubicBezTo>
                  <a:pt x="64260" y="36781"/>
                  <a:pt x="65894" y="31535"/>
                  <a:pt x="66192" y="26260"/>
                </a:cubicBezTo>
                <a:cubicBezTo>
                  <a:pt x="66296" y="24179"/>
                  <a:pt x="66221" y="22099"/>
                  <a:pt x="66429" y="20033"/>
                </a:cubicBezTo>
                <a:cubicBezTo>
                  <a:pt x="67069" y="14148"/>
                  <a:pt x="70070" y="8798"/>
                  <a:pt x="74737" y="5172"/>
                </a:cubicBezTo>
                <a:lnTo>
                  <a:pt x="3370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2"/>
          <p:cNvSpPr txBox="1">
            <a:spLocks noGrp="1"/>
          </p:cNvSpPr>
          <p:nvPr>
            <p:ph type="subTitle" idx="1"/>
          </p:nvPr>
        </p:nvSpPr>
        <p:spPr>
          <a:xfrm flipH="1">
            <a:off x="5066325" y="2803150"/>
            <a:ext cx="29160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42"/>
          <p:cNvSpPr txBox="1">
            <a:spLocks noGrp="1"/>
          </p:cNvSpPr>
          <p:nvPr>
            <p:ph type="title"/>
          </p:nvPr>
        </p:nvSpPr>
        <p:spPr>
          <a:xfrm flipH="1">
            <a:off x="6432825" y="1610050"/>
            <a:ext cx="1549500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42"/>
          <p:cNvSpPr/>
          <p:nvPr/>
        </p:nvSpPr>
        <p:spPr>
          <a:xfrm rot="3090657">
            <a:off x="-573359" y="-3045939"/>
            <a:ext cx="5148194" cy="5500472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9" name="Google Shape;339;p42"/>
          <p:cNvSpPr/>
          <p:nvPr/>
        </p:nvSpPr>
        <p:spPr>
          <a:xfrm rot="-7155781">
            <a:off x="-149452" y="3308962"/>
            <a:ext cx="3884151" cy="4149934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_1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44"/>
          <p:cNvGrpSpPr/>
          <p:nvPr/>
        </p:nvGrpSpPr>
        <p:grpSpPr>
          <a:xfrm>
            <a:off x="1103246" y="-55337"/>
            <a:ext cx="7557329" cy="4755184"/>
            <a:chOff x="1103246" y="237891"/>
            <a:chExt cx="7557329" cy="4755184"/>
          </a:xfrm>
        </p:grpSpPr>
        <p:sp>
          <p:nvSpPr>
            <p:cNvPr id="352" name="Google Shape;352;p44"/>
            <p:cNvSpPr/>
            <p:nvPr/>
          </p:nvSpPr>
          <p:spPr>
            <a:xfrm rot="10800000">
              <a:off x="1103246" y="237891"/>
              <a:ext cx="7557329" cy="4755184"/>
            </a:xfrm>
            <a:custGeom>
              <a:avLst/>
              <a:gdLst/>
              <a:ahLst/>
              <a:cxnLst/>
              <a:rect l="l" t="t" r="r" b="b"/>
              <a:pathLst>
                <a:path w="142182" h="87637" extrusionOk="0">
                  <a:moveTo>
                    <a:pt x="82703" y="1"/>
                  </a:moveTo>
                  <a:cubicBezTo>
                    <a:pt x="64021" y="1"/>
                    <a:pt x="56921" y="17348"/>
                    <a:pt x="48510" y="25223"/>
                  </a:cubicBezTo>
                  <a:cubicBezTo>
                    <a:pt x="38756" y="34328"/>
                    <a:pt x="17718" y="25404"/>
                    <a:pt x="8872" y="42396"/>
                  </a:cubicBezTo>
                  <a:cubicBezTo>
                    <a:pt x="0" y="59387"/>
                    <a:pt x="19508" y="87403"/>
                    <a:pt x="19508" y="87403"/>
                  </a:cubicBezTo>
                  <a:lnTo>
                    <a:pt x="129808" y="87636"/>
                  </a:lnTo>
                  <a:cubicBezTo>
                    <a:pt x="129808" y="87636"/>
                    <a:pt x="142182" y="71086"/>
                    <a:pt x="141974" y="58116"/>
                  </a:cubicBezTo>
                  <a:cubicBezTo>
                    <a:pt x="141741" y="45145"/>
                    <a:pt x="128900" y="31137"/>
                    <a:pt x="122467" y="28180"/>
                  </a:cubicBezTo>
                  <a:cubicBezTo>
                    <a:pt x="116059" y="25197"/>
                    <a:pt x="118913" y="8647"/>
                    <a:pt x="92583" y="1435"/>
                  </a:cubicBezTo>
                  <a:cubicBezTo>
                    <a:pt x="88960" y="443"/>
                    <a:pt x="85684" y="1"/>
                    <a:pt x="827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3" name="Google Shape;353;p44"/>
            <p:cNvSpPr/>
            <p:nvPr/>
          </p:nvSpPr>
          <p:spPr>
            <a:xfrm>
              <a:off x="5084050" y="2928525"/>
              <a:ext cx="1791300" cy="1441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54" name="Google Shape;354;p44"/>
          <p:cNvSpPr txBox="1">
            <a:spLocks noGrp="1"/>
          </p:cNvSpPr>
          <p:nvPr>
            <p:ph type="title"/>
          </p:nvPr>
        </p:nvSpPr>
        <p:spPr>
          <a:xfrm>
            <a:off x="2938205" y="997975"/>
            <a:ext cx="3267600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55" name="Google Shape;355;p44"/>
          <p:cNvSpPr txBox="1">
            <a:spLocks noGrp="1"/>
          </p:cNvSpPr>
          <p:nvPr>
            <p:ph type="subTitle" idx="1"/>
          </p:nvPr>
        </p:nvSpPr>
        <p:spPr>
          <a:xfrm>
            <a:off x="2983301" y="1622325"/>
            <a:ext cx="3177300" cy="1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44"/>
          <p:cNvSpPr txBox="1">
            <a:spLocks noGrp="1"/>
          </p:cNvSpPr>
          <p:nvPr>
            <p:ph type="subTitle" idx="2"/>
          </p:nvPr>
        </p:nvSpPr>
        <p:spPr>
          <a:xfrm>
            <a:off x="2676905" y="3658900"/>
            <a:ext cx="3790200" cy="2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44"/>
          <p:cNvSpPr txBox="1"/>
          <p:nvPr/>
        </p:nvSpPr>
        <p:spPr>
          <a:xfrm>
            <a:off x="2676905" y="3512776"/>
            <a:ext cx="3790200" cy="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rPr>
              <a:t>CREDITS: This presentation template was created by </a:t>
            </a:r>
            <a:r>
              <a:rPr lang="en" sz="1100" b="1" dirty="0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 dirty="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rPr>
              <a:t>, including icons by </a:t>
            </a:r>
            <a:r>
              <a:rPr lang="en" sz="1100" b="1" dirty="0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 dirty="0">
                <a:solidFill>
                  <a:schemeClr val="dk2"/>
                </a:solidFill>
                <a:latin typeface="Roboto Medium"/>
                <a:ea typeface="Roboto Medium"/>
                <a:cs typeface="Roboto Medium"/>
                <a:sym typeface="Roboto Medium"/>
              </a:rPr>
              <a:t>, and infographics &amp; images by </a:t>
            </a:r>
            <a:r>
              <a:rPr lang="en" sz="1100" b="1" dirty="0">
                <a:solidFill>
                  <a:schemeClr val="dk2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100" b="1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58" name="Google Shape;358;p44"/>
          <p:cNvGrpSpPr/>
          <p:nvPr/>
        </p:nvGrpSpPr>
        <p:grpSpPr>
          <a:xfrm>
            <a:off x="647500" y="-95104"/>
            <a:ext cx="7848900" cy="1381223"/>
            <a:chOff x="647500" y="198125"/>
            <a:chExt cx="7848900" cy="1381223"/>
          </a:xfrm>
        </p:grpSpPr>
        <p:sp>
          <p:nvSpPr>
            <p:cNvPr id="359" name="Google Shape;359;p44"/>
            <p:cNvSpPr/>
            <p:nvPr/>
          </p:nvSpPr>
          <p:spPr>
            <a:xfrm>
              <a:off x="647500" y="198125"/>
              <a:ext cx="7848900" cy="1788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60" name="Google Shape;360;p44"/>
            <p:cNvGrpSpPr/>
            <p:nvPr/>
          </p:nvGrpSpPr>
          <p:grpSpPr>
            <a:xfrm rot="10800000">
              <a:off x="792872" y="273193"/>
              <a:ext cx="2044652" cy="1306155"/>
              <a:chOff x="5034225" y="2152600"/>
              <a:chExt cx="2318725" cy="1223450"/>
            </a:xfrm>
          </p:grpSpPr>
          <p:sp>
            <p:nvSpPr>
              <p:cNvPr id="361" name="Google Shape;361;p44"/>
              <p:cNvSpPr/>
              <p:nvPr/>
            </p:nvSpPr>
            <p:spPr>
              <a:xfrm>
                <a:off x="5034225" y="3071725"/>
                <a:ext cx="374325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3" h="9746" extrusionOk="0">
                    <a:moveTo>
                      <a:pt x="11612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82" y="3363"/>
                      <a:pt x="2821" y="3363"/>
                    </a:cubicBezTo>
                    <a:cubicBezTo>
                      <a:pt x="2489" y="3363"/>
                      <a:pt x="2190" y="3476"/>
                      <a:pt x="1942" y="3734"/>
                    </a:cubicBezTo>
                    <a:cubicBezTo>
                      <a:pt x="0" y="5788"/>
                      <a:pt x="6534" y="9745"/>
                      <a:pt x="6534" y="9745"/>
                    </a:cubicBezTo>
                    <a:lnTo>
                      <a:pt x="11276" y="9745"/>
                    </a:lnTo>
                    <a:cubicBezTo>
                      <a:pt x="11276" y="9745"/>
                      <a:pt x="14973" y="0"/>
                      <a:pt x="116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2" name="Google Shape;362;p44"/>
              <p:cNvSpPr/>
              <p:nvPr/>
            </p:nvSpPr>
            <p:spPr>
              <a:xfrm>
                <a:off x="6978600" y="3132400"/>
                <a:ext cx="37435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9746" extrusionOk="0">
                    <a:moveTo>
                      <a:pt x="3399" y="0"/>
                    </a:moveTo>
                    <a:cubicBezTo>
                      <a:pt x="1" y="0"/>
                      <a:pt x="3735" y="9745"/>
                      <a:pt x="3735" y="9745"/>
                    </a:cubicBezTo>
                    <a:lnTo>
                      <a:pt x="8439" y="9745"/>
                    </a:lnTo>
                    <a:cubicBezTo>
                      <a:pt x="8439" y="9745"/>
                      <a:pt x="14974" y="5788"/>
                      <a:pt x="13069" y="3734"/>
                    </a:cubicBezTo>
                    <a:cubicBezTo>
                      <a:pt x="12821" y="3476"/>
                      <a:pt x="12522" y="3363"/>
                      <a:pt x="12189" y="3363"/>
                    </a:cubicBezTo>
                    <a:cubicBezTo>
                      <a:pt x="9920" y="3363"/>
                      <a:pt x="6087" y="8588"/>
                      <a:pt x="6087" y="8588"/>
                    </a:cubicBezTo>
                    <a:cubicBezTo>
                      <a:pt x="6087" y="8588"/>
                      <a:pt x="6871" y="0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3" name="Google Shape;363;p44"/>
              <p:cNvSpPr/>
              <p:nvPr/>
            </p:nvSpPr>
            <p:spPr>
              <a:xfrm>
                <a:off x="5375875" y="2152600"/>
                <a:ext cx="1052950" cy="1173050"/>
              </a:xfrm>
              <a:custGeom>
                <a:avLst/>
                <a:gdLst/>
                <a:ahLst/>
                <a:cxnLst/>
                <a:rect l="l" t="t" r="r" b="b"/>
                <a:pathLst>
                  <a:path w="42118" h="46922" extrusionOk="0">
                    <a:moveTo>
                      <a:pt x="17846" y="19361"/>
                    </a:moveTo>
                    <a:cubicBezTo>
                      <a:pt x="17883" y="19361"/>
                      <a:pt x="17921" y="19362"/>
                      <a:pt x="17960" y="19366"/>
                    </a:cubicBezTo>
                    <a:cubicBezTo>
                      <a:pt x="18968" y="19403"/>
                      <a:pt x="19752" y="20710"/>
                      <a:pt x="20088" y="21344"/>
                    </a:cubicBezTo>
                    <a:cubicBezTo>
                      <a:pt x="20275" y="21680"/>
                      <a:pt x="20275" y="22054"/>
                      <a:pt x="20163" y="22390"/>
                    </a:cubicBezTo>
                    <a:cubicBezTo>
                      <a:pt x="20021" y="22673"/>
                      <a:pt x="19793" y="22785"/>
                      <a:pt x="19521" y="22785"/>
                    </a:cubicBezTo>
                    <a:cubicBezTo>
                      <a:pt x="18933" y="22785"/>
                      <a:pt x="18136" y="22264"/>
                      <a:pt x="17549" y="21830"/>
                    </a:cubicBezTo>
                    <a:cubicBezTo>
                      <a:pt x="16534" y="21141"/>
                      <a:pt x="16610" y="19361"/>
                      <a:pt x="17846" y="19361"/>
                    </a:cubicBezTo>
                    <a:close/>
                    <a:moveTo>
                      <a:pt x="31197" y="26482"/>
                    </a:moveTo>
                    <a:cubicBezTo>
                      <a:pt x="31302" y="26482"/>
                      <a:pt x="31408" y="26508"/>
                      <a:pt x="31514" y="26534"/>
                    </a:cubicBezTo>
                    <a:cubicBezTo>
                      <a:pt x="33232" y="27328"/>
                      <a:pt x="30719" y="28102"/>
                      <a:pt x="29358" y="28102"/>
                    </a:cubicBezTo>
                    <a:cubicBezTo>
                      <a:pt x="28797" y="28102"/>
                      <a:pt x="28431" y="27971"/>
                      <a:pt x="28638" y="27655"/>
                    </a:cubicBezTo>
                    <a:cubicBezTo>
                      <a:pt x="29199" y="26758"/>
                      <a:pt x="30543" y="26572"/>
                      <a:pt x="31065" y="26497"/>
                    </a:cubicBezTo>
                    <a:cubicBezTo>
                      <a:pt x="31109" y="26486"/>
                      <a:pt x="31153" y="26482"/>
                      <a:pt x="31197" y="26482"/>
                    </a:cubicBezTo>
                    <a:close/>
                    <a:moveTo>
                      <a:pt x="12156" y="26537"/>
                    </a:moveTo>
                    <a:cubicBezTo>
                      <a:pt x="13306" y="26537"/>
                      <a:pt x="15309" y="28961"/>
                      <a:pt x="15309" y="28961"/>
                    </a:cubicBezTo>
                    <a:cubicBezTo>
                      <a:pt x="15618" y="29921"/>
                      <a:pt x="15412" y="30288"/>
                      <a:pt x="14967" y="30288"/>
                    </a:cubicBezTo>
                    <a:cubicBezTo>
                      <a:pt x="13805" y="30288"/>
                      <a:pt x="11018" y="27779"/>
                      <a:pt x="11612" y="26833"/>
                    </a:cubicBezTo>
                    <a:cubicBezTo>
                      <a:pt x="11749" y="26624"/>
                      <a:pt x="11937" y="26537"/>
                      <a:pt x="12156" y="26537"/>
                    </a:cubicBezTo>
                    <a:close/>
                    <a:moveTo>
                      <a:pt x="26657" y="32520"/>
                    </a:moveTo>
                    <a:cubicBezTo>
                      <a:pt x="27930" y="32520"/>
                      <a:pt x="28765" y="33682"/>
                      <a:pt x="29161" y="34375"/>
                    </a:cubicBezTo>
                    <a:cubicBezTo>
                      <a:pt x="29423" y="34824"/>
                      <a:pt x="29423" y="35346"/>
                      <a:pt x="29124" y="35757"/>
                    </a:cubicBezTo>
                    <a:cubicBezTo>
                      <a:pt x="28911" y="36036"/>
                      <a:pt x="28637" y="36155"/>
                      <a:pt x="28336" y="36155"/>
                    </a:cubicBezTo>
                    <a:cubicBezTo>
                      <a:pt x="26786" y="36155"/>
                      <a:pt x="24511" y="33021"/>
                      <a:pt x="26137" y="32583"/>
                    </a:cubicBezTo>
                    <a:cubicBezTo>
                      <a:pt x="26318" y="32540"/>
                      <a:pt x="26491" y="32520"/>
                      <a:pt x="26657" y="32520"/>
                    </a:cubicBezTo>
                    <a:close/>
                    <a:moveTo>
                      <a:pt x="31927" y="1"/>
                    </a:moveTo>
                    <a:cubicBezTo>
                      <a:pt x="31269" y="1"/>
                      <a:pt x="30602" y="94"/>
                      <a:pt x="29945" y="286"/>
                    </a:cubicBezTo>
                    <a:cubicBezTo>
                      <a:pt x="29348" y="472"/>
                      <a:pt x="28713" y="734"/>
                      <a:pt x="28078" y="995"/>
                    </a:cubicBezTo>
                    <a:cubicBezTo>
                      <a:pt x="27518" y="1219"/>
                      <a:pt x="27108" y="1630"/>
                      <a:pt x="26809" y="2153"/>
                    </a:cubicBezTo>
                    <a:cubicBezTo>
                      <a:pt x="26099" y="3459"/>
                      <a:pt x="25987" y="4990"/>
                      <a:pt x="26473" y="6409"/>
                    </a:cubicBezTo>
                    <a:cubicBezTo>
                      <a:pt x="27316" y="9076"/>
                      <a:pt x="26375" y="10851"/>
                      <a:pt x="25108" y="10851"/>
                    </a:cubicBezTo>
                    <a:cubicBezTo>
                      <a:pt x="24637" y="10851"/>
                      <a:pt x="24121" y="10605"/>
                      <a:pt x="23635" y="10068"/>
                    </a:cubicBezTo>
                    <a:cubicBezTo>
                      <a:pt x="22403" y="8761"/>
                      <a:pt x="23336" y="5961"/>
                      <a:pt x="23038" y="3571"/>
                    </a:cubicBezTo>
                    <a:lnTo>
                      <a:pt x="23038" y="3571"/>
                    </a:lnTo>
                    <a:cubicBezTo>
                      <a:pt x="20909" y="4804"/>
                      <a:pt x="18594" y="6297"/>
                      <a:pt x="16055" y="8015"/>
                    </a:cubicBezTo>
                    <a:cubicBezTo>
                      <a:pt x="16205" y="8575"/>
                      <a:pt x="16429" y="9098"/>
                      <a:pt x="16765" y="9583"/>
                    </a:cubicBezTo>
                    <a:cubicBezTo>
                      <a:pt x="17736" y="11188"/>
                      <a:pt x="21021" y="14101"/>
                      <a:pt x="19304" y="15893"/>
                    </a:cubicBezTo>
                    <a:cubicBezTo>
                      <a:pt x="18949" y="16271"/>
                      <a:pt x="18475" y="16443"/>
                      <a:pt x="17941" y="16443"/>
                    </a:cubicBezTo>
                    <a:cubicBezTo>
                      <a:pt x="15942" y="16443"/>
                      <a:pt x="13098" y="14036"/>
                      <a:pt x="12508" y="11002"/>
                    </a:cubicBezTo>
                    <a:cubicBezTo>
                      <a:pt x="12508" y="10852"/>
                      <a:pt x="12471" y="10703"/>
                      <a:pt x="12396" y="10554"/>
                    </a:cubicBezTo>
                    <a:cubicBezTo>
                      <a:pt x="10753" y="11823"/>
                      <a:pt x="9223" y="13317"/>
                      <a:pt x="7878" y="14960"/>
                    </a:cubicBezTo>
                    <a:cubicBezTo>
                      <a:pt x="7878" y="16565"/>
                      <a:pt x="8775" y="18021"/>
                      <a:pt x="10231" y="18731"/>
                    </a:cubicBezTo>
                    <a:cubicBezTo>
                      <a:pt x="13031" y="20187"/>
                      <a:pt x="14525" y="22427"/>
                      <a:pt x="11762" y="22801"/>
                    </a:cubicBezTo>
                    <a:cubicBezTo>
                      <a:pt x="11650" y="22818"/>
                      <a:pt x="11541" y="22826"/>
                      <a:pt x="11433" y="22826"/>
                    </a:cubicBezTo>
                    <a:cubicBezTo>
                      <a:pt x="8990" y="22826"/>
                      <a:pt x="7599" y="18527"/>
                      <a:pt x="5489" y="18133"/>
                    </a:cubicBezTo>
                    <a:cubicBezTo>
                      <a:pt x="4331" y="19888"/>
                      <a:pt x="3323" y="21755"/>
                      <a:pt x="2464" y="23697"/>
                    </a:cubicBezTo>
                    <a:cubicBezTo>
                      <a:pt x="2726" y="25041"/>
                      <a:pt x="3547" y="26198"/>
                      <a:pt x="4742" y="26870"/>
                    </a:cubicBezTo>
                    <a:cubicBezTo>
                      <a:pt x="7804" y="28663"/>
                      <a:pt x="10828" y="31015"/>
                      <a:pt x="9484" y="32919"/>
                    </a:cubicBezTo>
                    <a:cubicBezTo>
                      <a:pt x="9079" y="33493"/>
                      <a:pt x="8568" y="33745"/>
                      <a:pt x="7917" y="33745"/>
                    </a:cubicBezTo>
                    <a:cubicBezTo>
                      <a:pt x="6408" y="33745"/>
                      <a:pt x="4141" y="32393"/>
                      <a:pt x="672" y="30567"/>
                    </a:cubicBezTo>
                    <a:lnTo>
                      <a:pt x="448" y="30455"/>
                    </a:lnTo>
                    <a:lnTo>
                      <a:pt x="448" y="30455"/>
                    </a:lnTo>
                    <a:cubicBezTo>
                      <a:pt x="0" y="32845"/>
                      <a:pt x="112" y="35272"/>
                      <a:pt x="709" y="37624"/>
                    </a:cubicBezTo>
                    <a:cubicBezTo>
                      <a:pt x="2278" y="41806"/>
                      <a:pt x="5339" y="41432"/>
                      <a:pt x="9409" y="43075"/>
                    </a:cubicBezTo>
                    <a:cubicBezTo>
                      <a:pt x="10268" y="43374"/>
                      <a:pt x="11015" y="43934"/>
                      <a:pt x="11575" y="44681"/>
                    </a:cubicBezTo>
                    <a:cubicBezTo>
                      <a:pt x="11836" y="45390"/>
                      <a:pt x="11874" y="46174"/>
                      <a:pt x="11687" y="46921"/>
                    </a:cubicBezTo>
                    <a:lnTo>
                      <a:pt x="12210" y="46921"/>
                    </a:lnTo>
                    <a:cubicBezTo>
                      <a:pt x="12471" y="46436"/>
                      <a:pt x="12770" y="45950"/>
                      <a:pt x="13143" y="45390"/>
                    </a:cubicBezTo>
                    <a:lnTo>
                      <a:pt x="13927" y="44083"/>
                    </a:lnTo>
                    <a:cubicBezTo>
                      <a:pt x="17250" y="38558"/>
                      <a:pt x="32334" y="5180"/>
                      <a:pt x="32335" y="5177"/>
                    </a:cubicBezTo>
                    <a:lnTo>
                      <a:pt x="32335" y="5177"/>
                    </a:lnTo>
                    <a:cubicBezTo>
                      <a:pt x="30057" y="12607"/>
                      <a:pt x="18258" y="41171"/>
                      <a:pt x="16242" y="43859"/>
                    </a:cubicBezTo>
                    <a:cubicBezTo>
                      <a:pt x="15533" y="44830"/>
                      <a:pt x="14861" y="45838"/>
                      <a:pt x="14263" y="46921"/>
                    </a:cubicBezTo>
                    <a:lnTo>
                      <a:pt x="33604" y="46921"/>
                    </a:lnTo>
                    <a:cubicBezTo>
                      <a:pt x="33716" y="46697"/>
                      <a:pt x="33866" y="46548"/>
                      <a:pt x="34015" y="46324"/>
                    </a:cubicBezTo>
                    <a:cubicBezTo>
                      <a:pt x="28937" y="44233"/>
                      <a:pt x="26062" y="43374"/>
                      <a:pt x="26660" y="41134"/>
                    </a:cubicBezTo>
                    <a:cubicBezTo>
                      <a:pt x="26934" y="40103"/>
                      <a:pt x="27881" y="39720"/>
                      <a:pt x="29147" y="39720"/>
                    </a:cubicBezTo>
                    <a:cubicBezTo>
                      <a:pt x="30632" y="39720"/>
                      <a:pt x="32557" y="40247"/>
                      <a:pt x="34351" y="40872"/>
                    </a:cubicBezTo>
                    <a:cubicBezTo>
                      <a:pt x="34874" y="41077"/>
                      <a:pt x="35425" y="41171"/>
                      <a:pt x="35978" y="41171"/>
                    </a:cubicBezTo>
                    <a:cubicBezTo>
                      <a:pt x="36333" y="41171"/>
                      <a:pt x="36689" y="41132"/>
                      <a:pt x="37040" y="41059"/>
                    </a:cubicBezTo>
                    <a:cubicBezTo>
                      <a:pt x="37152" y="40872"/>
                      <a:pt x="37226" y="40648"/>
                      <a:pt x="37301" y="40462"/>
                    </a:cubicBezTo>
                    <a:cubicBezTo>
                      <a:pt x="38197" y="38445"/>
                      <a:pt x="39019" y="36392"/>
                      <a:pt x="39691" y="34338"/>
                    </a:cubicBezTo>
                    <a:cubicBezTo>
                      <a:pt x="39098" y="34025"/>
                      <a:pt x="38300" y="33964"/>
                      <a:pt x="37441" y="33964"/>
                    </a:cubicBezTo>
                    <a:cubicBezTo>
                      <a:pt x="36898" y="33964"/>
                      <a:pt x="36330" y="33988"/>
                      <a:pt x="35775" y="33988"/>
                    </a:cubicBezTo>
                    <a:cubicBezTo>
                      <a:pt x="34384" y="33988"/>
                      <a:pt x="33071" y="33836"/>
                      <a:pt x="32410" y="32770"/>
                    </a:cubicBezTo>
                    <a:cubicBezTo>
                      <a:pt x="31473" y="31295"/>
                      <a:pt x="32166" y="30613"/>
                      <a:pt x="33540" y="30613"/>
                    </a:cubicBezTo>
                    <a:cubicBezTo>
                      <a:pt x="34358" y="30613"/>
                      <a:pt x="35417" y="30854"/>
                      <a:pt x="36517" y="31314"/>
                    </a:cubicBezTo>
                    <a:cubicBezTo>
                      <a:pt x="37065" y="31566"/>
                      <a:pt x="37644" y="31688"/>
                      <a:pt x="38218" y="31688"/>
                    </a:cubicBezTo>
                    <a:cubicBezTo>
                      <a:pt x="39091" y="31688"/>
                      <a:pt x="39956" y="31406"/>
                      <a:pt x="40699" y="30866"/>
                    </a:cubicBezTo>
                    <a:cubicBezTo>
                      <a:pt x="41221" y="28812"/>
                      <a:pt x="41595" y="26684"/>
                      <a:pt x="41856" y="24556"/>
                    </a:cubicBezTo>
                    <a:lnTo>
                      <a:pt x="41856" y="24556"/>
                    </a:lnTo>
                    <a:cubicBezTo>
                      <a:pt x="41744" y="24630"/>
                      <a:pt x="41632" y="24668"/>
                      <a:pt x="41520" y="24742"/>
                    </a:cubicBezTo>
                    <a:cubicBezTo>
                      <a:pt x="40434" y="25356"/>
                      <a:pt x="39196" y="25623"/>
                      <a:pt x="38017" y="25623"/>
                    </a:cubicBezTo>
                    <a:cubicBezTo>
                      <a:pt x="35468" y="25623"/>
                      <a:pt x="33202" y="24374"/>
                      <a:pt x="33380" y="22689"/>
                    </a:cubicBezTo>
                    <a:cubicBezTo>
                      <a:pt x="33679" y="20224"/>
                      <a:pt x="38010" y="20859"/>
                      <a:pt x="39877" y="20598"/>
                    </a:cubicBezTo>
                    <a:cubicBezTo>
                      <a:pt x="40661" y="20486"/>
                      <a:pt x="41446" y="20224"/>
                      <a:pt x="42118" y="19814"/>
                    </a:cubicBezTo>
                    <a:cubicBezTo>
                      <a:pt x="42080" y="17013"/>
                      <a:pt x="41782" y="14213"/>
                      <a:pt x="41109" y="11487"/>
                    </a:cubicBezTo>
                    <a:cubicBezTo>
                      <a:pt x="38762" y="12588"/>
                      <a:pt x="37135" y="15635"/>
                      <a:pt x="35166" y="15635"/>
                    </a:cubicBezTo>
                    <a:cubicBezTo>
                      <a:pt x="35131" y="15635"/>
                      <a:pt x="35096" y="15634"/>
                      <a:pt x="35061" y="15632"/>
                    </a:cubicBezTo>
                    <a:cubicBezTo>
                      <a:pt x="32372" y="15520"/>
                      <a:pt x="32447" y="12570"/>
                      <a:pt x="36031" y="11076"/>
                    </a:cubicBezTo>
                    <a:cubicBezTo>
                      <a:pt x="39616" y="9583"/>
                      <a:pt x="39392" y="6297"/>
                      <a:pt x="39392" y="6297"/>
                    </a:cubicBezTo>
                    <a:cubicBezTo>
                      <a:pt x="38944" y="5326"/>
                      <a:pt x="38496" y="4356"/>
                      <a:pt x="37936" y="3385"/>
                    </a:cubicBezTo>
                    <a:cubicBezTo>
                      <a:pt x="36645" y="1244"/>
                      <a:pt x="34341" y="1"/>
                      <a:pt x="319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4" name="Google Shape;364;p44"/>
              <p:cNvSpPr/>
              <p:nvPr/>
            </p:nvSpPr>
            <p:spPr>
              <a:xfrm>
                <a:off x="5680175" y="2282025"/>
                <a:ext cx="503150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126" h="41745" extrusionOk="0">
                    <a:moveTo>
                      <a:pt x="20126" y="0"/>
                    </a:moveTo>
                    <a:cubicBezTo>
                      <a:pt x="20124" y="3"/>
                      <a:pt x="5078" y="33381"/>
                      <a:pt x="1718" y="38906"/>
                    </a:cubicBezTo>
                    <a:lnTo>
                      <a:pt x="934" y="40213"/>
                    </a:lnTo>
                    <a:cubicBezTo>
                      <a:pt x="598" y="40773"/>
                      <a:pt x="299" y="41259"/>
                      <a:pt x="0" y="41744"/>
                    </a:cubicBezTo>
                    <a:lnTo>
                      <a:pt x="2091" y="41744"/>
                    </a:lnTo>
                    <a:cubicBezTo>
                      <a:pt x="2689" y="40699"/>
                      <a:pt x="3361" y="39653"/>
                      <a:pt x="4070" y="38682"/>
                    </a:cubicBezTo>
                    <a:cubicBezTo>
                      <a:pt x="6086" y="35994"/>
                      <a:pt x="17885" y="7430"/>
                      <a:pt x="201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5" name="Google Shape;365;p44"/>
              <p:cNvSpPr/>
              <p:nvPr/>
            </p:nvSpPr>
            <p:spPr>
              <a:xfrm>
                <a:off x="6028350" y="2586825"/>
                <a:ext cx="207250" cy="9100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640" extrusionOk="0">
                    <a:moveTo>
                      <a:pt x="7524" y="1"/>
                    </a:moveTo>
                    <a:cubicBezTo>
                      <a:pt x="5248" y="1"/>
                      <a:pt x="3012" y="448"/>
                      <a:pt x="897" y="1287"/>
                    </a:cubicBezTo>
                    <a:lnTo>
                      <a:pt x="0" y="3639"/>
                    </a:lnTo>
                    <a:cubicBezTo>
                      <a:pt x="2390" y="1735"/>
                      <a:pt x="5265" y="503"/>
                      <a:pt x="8290" y="18"/>
                    </a:cubicBezTo>
                    <a:cubicBezTo>
                      <a:pt x="8034" y="6"/>
                      <a:pt x="7779" y="1"/>
                      <a:pt x="7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6" name="Google Shape;366;p44"/>
              <p:cNvSpPr/>
              <p:nvPr/>
            </p:nvSpPr>
            <p:spPr>
              <a:xfrm>
                <a:off x="5957400" y="2445375"/>
                <a:ext cx="85900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8775" extrusionOk="0">
                    <a:moveTo>
                      <a:pt x="1" y="0"/>
                    </a:moveTo>
                    <a:cubicBezTo>
                      <a:pt x="1457" y="2689"/>
                      <a:pt x="2204" y="5713"/>
                      <a:pt x="2129" y="8775"/>
                    </a:cubicBezTo>
                    <a:lnTo>
                      <a:pt x="3436" y="6684"/>
                    </a:lnTo>
                    <a:cubicBezTo>
                      <a:pt x="2764" y="4219"/>
                      <a:pt x="1606" y="1942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7" name="Google Shape;367;p44"/>
              <p:cNvSpPr/>
              <p:nvPr/>
            </p:nvSpPr>
            <p:spPr>
              <a:xfrm>
                <a:off x="5785650" y="2745000"/>
                <a:ext cx="138175" cy="18765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0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78" y="2017"/>
                      <a:pt x="4033" y="4631"/>
                      <a:pt x="5004" y="7506"/>
                    </a:cubicBezTo>
                    <a:lnTo>
                      <a:pt x="5527" y="5116"/>
                    </a:lnTo>
                    <a:cubicBezTo>
                      <a:pt x="4070" y="3025"/>
                      <a:pt x="2203" y="1308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8" name="Google Shape;368;p44"/>
              <p:cNvSpPr/>
              <p:nvPr/>
            </p:nvSpPr>
            <p:spPr>
              <a:xfrm>
                <a:off x="5690450" y="2949425"/>
                <a:ext cx="1167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4668" h="817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942" y="2353"/>
                      <a:pt x="3248" y="5153"/>
                      <a:pt x="3809" y="8178"/>
                    </a:cubicBezTo>
                    <a:lnTo>
                      <a:pt x="4667" y="5900"/>
                    </a:lnTo>
                    <a:cubicBezTo>
                      <a:pt x="3547" y="3623"/>
                      <a:pt x="1942" y="1606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9" name="Google Shape;369;p44"/>
              <p:cNvSpPr/>
              <p:nvPr/>
            </p:nvSpPr>
            <p:spPr>
              <a:xfrm>
                <a:off x="5899525" y="2888900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2657" y="0"/>
                    </a:moveTo>
                    <a:cubicBezTo>
                      <a:pt x="2294" y="0"/>
                      <a:pt x="1932" y="11"/>
                      <a:pt x="1569" y="32"/>
                    </a:cubicBezTo>
                    <a:lnTo>
                      <a:pt x="1" y="1899"/>
                    </a:lnTo>
                    <a:cubicBezTo>
                      <a:pt x="1910" y="1230"/>
                      <a:pt x="3917" y="890"/>
                      <a:pt x="5937" y="890"/>
                    </a:cubicBezTo>
                    <a:cubicBezTo>
                      <a:pt x="6958" y="890"/>
                      <a:pt x="7983" y="977"/>
                      <a:pt x="8999" y="1152"/>
                    </a:cubicBezTo>
                    <a:cubicBezTo>
                      <a:pt x="6983" y="384"/>
                      <a:pt x="4830" y="0"/>
                      <a:pt x="265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0" name="Google Shape;370;p44"/>
              <p:cNvSpPr/>
              <p:nvPr/>
            </p:nvSpPr>
            <p:spPr>
              <a:xfrm>
                <a:off x="5804325" y="3109525"/>
                <a:ext cx="22032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2484" extrusionOk="0">
                    <a:moveTo>
                      <a:pt x="5041" y="0"/>
                    </a:moveTo>
                    <a:cubicBezTo>
                      <a:pt x="3781" y="0"/>
                      <a:pt x="2521" y="131"/>
                      <a:pt x="1270" y="392"/>
                    </a:cubicBezTo>
                    <a:lnTo>
                      <a:pt x="0" y="2483"/>
                    </a:lnTo>
                    <a:cubicBezTo>
                      <a:pt x="2658" y="1100"/>
                      <a:pt x="5599" y="391"/>
                      <a:pt x="8582" y="391"/>
                    </a:cubicBezTo>
                    <a:cubicBezTo>
                      <a:pt x="8659" y="391"/>
                      <a:pt x="8736" y="391"/>
                      <a:pt x="8812" y="392"/>
                    </a:cubicBezTo>
                    <a:cubicBezTo>
                      <a:pt x="7561" y="131"/>
                      <a:pt x="6301" y="0"/>
                      <a:pt x="50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1" name="Google Shape;371;p44"/>
              <p:cNvSpPr/>
              <p:nvPr/>
            </p:nvSpPr>
            <p:spPr>
              <a:xfrm>
                <a:off x="6623900" y="2192400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2" name="Google Shape;372;p44"/>
              <p:cNvSpPr/>
              <p:nvPr/>
            </p:nvSpPr>
            <p:spPr>
              <a:xfrm>
                <a:off x="6758325" y="2508600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373" name="Google Shape;373;p44"/>
            <p:cNvGrpSpPr/>
            <p:nvPr/>
          </p:nvGrpSpPr>
          <p:grpSpPr>
            <a:xfrm rot="10800000" flipH="1">
              <a:off x="6313297" y="273193"/>
              <a:ext cx="2044652" cy="1306155"/>
              <a:chOff x="5034225" y="2152600"/>
              <a:chExt cx="2318725" cy="1223450"/>
            </a:xfrm>
          </p:grpSpPr>
          <p:sp>
            <p:nvSpPr>
              <p:cNvPr id="374" name="Google Shape;374;p44"/>
              <p:cNvSpPr/>
              <p:nvPr/>
            </p:nvSpPr>
            <p:spPr>
              <a:xfrm>
                <a:off x="5034225" y="3071725"/>
                <a:ext cx="374325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3" h="9746" extrusionOk="0">
                    <a:moveTo>
                      <a:pt x="11612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82" y="3363"/>
                      <a:pt x="2821" y="3363"/>
                    </a:cubicBezTo>
                    <a:cubicBezTo>
                      <a:pt x="2489" y="3363"/>
                      <a:pt x="2190" y="3476"/>
                      <a:pt x="1942" y="3734"/>
                    </a:cubicBezTo>
                    <a:cubicBezTo>
                      <a:pt x="0" y="5788"/>
                      <a:pt x="6534" y="9745"/>
                      <a:pt x="6534" y="9745"/>
                    </a:cubicBezTo>
                    <a:lnTo>
                      <a:pt x="11276" y="9745"/>
                    </a:lnTo>
                    <a:cubicBezTo>
                      <a:pt x="11276" y="9745"/>
                      <a:pt x="14973" y="0"/>
                      <a:pt x="116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5" name="Google Shape;375;p44"/>
              <p:cNvSpPr/>
              <p:nvPr/>
            </p:nvSpPr>
            <p:spPr>
              <a:xfrm>
                <a:off x="6978600" y="3132400"/>
                <a:ext cx="37435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9746" extrusionOk="0">
                    <a:moveTo>
                      <a:pt x="3399" y="0"/>
                    </a:moveTo>
                    <a:cubicBezTo>
                      <a:pt x="1" y="0"/>
                      <a:pt x="3735" y="9745"/>
                      <a:pt x="3735" y="9745"/>
                    </a:cubicBezTo>
                    <a:lnTo>
                      <a:pt x="8439" y="9745"/>
                    </a:lnTo>
                    <a:cubicBezTo>
                      <a:pt x="8439" y="9745"/>
                      <a:pt x="14974" y="5788"/>
                      <a:pt x="13069" y="3734"/>
                    </a:cubicBezTo>
                    <a:cubicBezTo>
                      <a:pt x="12821" y="3476"/>
                      <a:pt x="12522" y="3363"/>
                      <a:pt x="12189" y="3363"/>
                    </a:cubicBezTo>
                    <a:cubicBezTo>
                      <a:pt x="9920" y="3363"/>
                      <a:pt x="6087" y="8588"/>
                      <a:pt x="6087" y="8588"/>
                    </a:cubicBezTo>
                    <a:cubicBezTo>
                      <a:pt x="6087" y="8588"/>
                      <a:pt x="6871" y="0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6" name="Google Shape;376;p44"/>
              <p:cNvSpPr/>
              <p:nvPr/>
            </p:nvSpPr>
            <p:spPr>
              <a:xfrm>
                <a:off x="5375875" y="2152600"/>
                <a:ext cx="1052950" cy="1173050"/>
              </a:xfrm>
              <a:custGeom>
                <a:avLst/>
                <a:gdLst/>
                <a:ahLst/>
                <a:cxnLst/>
                <a:rect l="l" t="t" r="r" b="b"/>
                <a:pathLst>
                  <a:path w="42118" h="46922" extrusionOk="0">
                    <a:moveTo>
                      <a:pt x="17846" y="19361"/>
                    </a:moveTo>
                    <a:cubicBezTo>
                      <a:pt x="17883" y="19361"/>
                      <a:pt x="17921" y="19362"/>
                      <a:pt x="17960" y="19366"/>
                    </a:cubicBezTo>
                    <a:cubicBezTo>
                      <a:pt x="18968" y="19403"/>
                      <a:pt x="19752" y="20710"/>
                      <a:pt x="20088" y="21344"/>
                    </a:cubicBezTo>
                    <a:cubicBezTo>
                      <a:pt x="20275" y="21680"/>
                      <a:pt x="20275" y="22054"/>
                      <a:pt x="20163" y="22390"/>
                    </a:cubicBezTo>
                    <a:cubicBezTo>
                      <a:pt x="20021" y="22673"/>
                      <a:pt x="19793" y="22785"/>
                      <a:pt x="19521" y="22785"/>
                    </a:cubicBezTo>
                    <a:cubicBezTo>
                      <a:pt x="18933" y="22785"/>
                      <a:pt x="18136" y="22264"/>
                      <a:pt x="17549" y="21830"/>
                    </a:cubicBezTo>
                    <a:cubicBezTo>
                      <a:pt x="16534" y="21141"/>
                      <a:pt x="16610" y="19361"/>
                      <a:pt x="17846" y="19361"/>
                    </a:cubicBezTo>
                    <a:close/>
                    <a:moveTo>
                      <a:pt x="31197" y="26482"/>
                    </a:moveTo>
                    <a:cubicBezTo>
                      <a:pt x="31302" y="26482"/>
                      <a:pt x="31408" y="26508"/>
                      <a:pt x="31514" y="26534"/>
                    </a:cubicBezTo>
                    <a:cubicBezTo>
                      <a:pt x="33232" y="27328"/>
                      <a:pt x="30719" y="28102"/>
                      <a:pt x="29358" y="28102"/>
                    </a:cubicBezTo>
                    <a:cubicBezTo>
                      <a:pt x="28797" y="28102"/>
                      <a:pt x="28431" y="27971"/>
                      <a:pt x="28638" y="27655"/>
                    </a:cubicBezTo>
                    <a:cubicBezTo>
                      <a:pt x="29199" y="26758"/>
                      <a:pt x="30543" y="26572"/>
                      <a:pt x="31065" y="26497"/>
                    </a:cubicBezTo>
                    <a:cubicBezTo>
                      <a:pt x="31109" y="26486"/>
                      <a:pt x="31153" y="26482"/>
                      <a:pt x="31197" y="26482"/>
                    </a:cubicBezTo>
                    <a:close/>
                    <a:moveTo>
                      <a:pt x="12156" y="26537"/>
                    </a:moveTo>
                    <a:cubicBezTo>
                      <a:pt x="13306" y="26537"/>
                      <a:pt x="15309" y="28961"/>
                      <a:pt x="15309" y="28961"/>
                    </a:cubicBezTo>
                    <a:cubicBezTo>
                      <a:pt x="15618" y="29921"/>
                      <a:pt x="15412" y="30288"/>
                      <a:pt x="14967" y="30288"/>
                    </a:cubicBezTo>
                    <a:cubicBezTo>
                      <a:pt x="13805" y="30288"/>
                      <a:pt x="11018" y="27779"/>
                      <a:pt x="11612" y="26833"/>
                    </a:cubicBezTo>
                    <a:cubicBezTo>
                      <a:pt x="11749" y="26624"/>
                      <a:pt x="11937" y="26537"/>
                      <a:pt x="12156" y="26537"/>
                    </a:cubicBezTo>
                    <a:close/>
                    <a:moveTo>
                      <a:pt x="26657" y="32520"/>
                    </a:moveTo>
                    <a:cubicBezTo>
                      <a:pt x="27930" y="32520"/>
                      <a:pt x="28765" y="33682"/>
                      <a:pt x="29161" y="34375"/>
                    </a:cubicBezTo>
                    <a:cubicBezTo>
                      <a:pt x="29423" y="34824"/>
                      <a:pt x="29423" y="35346"/>
                      <a:pt x="29124" y="35757"/>
                    </a:cubicBezTo>
                    <a:cubicBezTo>
                      <a:pt x="28911" y="36036"/>
                      <a:pt x="28637" y="36155"/>
                      <a:pt x="28336" y="36155"/>
                    </a:cubicBezTo>
                    <a:cubicBezTo>
                      <a:pt x="26786" y="36155"/>
                      <a:pt x="24511" y="33021"/>
                      <a:pt x="26137" y="32583"/>
                    </a:cubicBezTo>
                    <a:cubicBezTo>
                      <a:pt x="26318" y="32540"/>
                      <a:pt x="26491" y="32520"/>
                      <a:pt x="26657" y="32520"/>
                    </a:cubicBezTo>
                    <a:close/>
                    <a:moveTo>
                      <a:pt x="31927" y="1"/>
                    </a:moveTo>
                    <a:cubicBezTo>
                      <a:pt x="31269" y="1"/>
                      <a:pt x="30602" y="94"/>
                      <a:pt x="29945" y="286"/>
                    </a:cubicBezTo>
                    <a:cubicBezTo>
                      <a:pt x="29348" y="472"/>
                      <a:pt x="28713" y="734"/>
                      <a:pt x="28078" y="995"/>
                    </a:cubicBezTo>
                    <a:cubicBezTo>
                      <a:pt x="27518" y="1219"/>
                      <a:pt x="27108" y="1630"/>
                      <a:pt x="26809" y="2153"/>
                    </a:cubicBezTo>
                    <a:cubicBezTo>
                      <a:pt x="26099" y="3459"/>
                      <a:pt x="25987" y="4990"/>
                      <a:pt x="26473" y="6409"/>
                    </a:cubicBezTo>
                    <a:cubicBezTo>
                      <a:pt x="27316" y="9076"/>
                      <a:pt x="26375" y="10851"/>
                      <a:pt x="25108" y="10851"/>
                    </a:cubicBezTo>
                    <a:cubicBezTo>
                      <a:pt x="24637" y="10851"/>
                      <a:pt x="24121" y="10605"/>
                      <a:pt x="23635" y="10068"/>
                    </a:cubicBezTo>
                    <a:cubicBezTo>
                      <a:pt x="22403" y="8761"/>
                      <a:pt x="23336" y="5961"/>
                      <a:pt x="23038" y="3571"/>
                    </a:cubicBezTo>
                    <a:lnTo>
                      <a:pt x="23038" y="3571"/>
                    </a:lnTo>
                    <a:cubicBezTo>
                      <a:pt x="20909" y="4804"/>
                      <a:pt x="18594" y="6297"/>
                      <a:pt x="16055" y="8015"/>
                    </a:cubicBezTo>
                    <a:cubicBezTo>
                      <a:pt x="16205" y="8575"/>
                      <a:pt x="16429" y="9098"/>
                      <a:pt x="16765" y="9583"/>
                    </a:cubicBezTo>
                    <a:cubicBezTo>
                      <a:pt x="17736" y="11188"/>
                      <a:pt x="21021" y="14101"/>
                      <a:pt x="19304" y="15893"/>
                    </a:cubicBezTo>
                    <a:cubicBezTo>
                      <a:pt x="18949" y="16271"/>
                      <a:pt x="18475" y="16443"/>
                      <a:pt x="17941" y="16443"/>
                    </a:cubicBezTo>
                    <a:cubicBezTo>
                      <a:pt x="15942" y="16443"/>
                      <a:pt x="13098" y="14036"/>
                      <a:pt x="12508" y="11002"/>
                    </a:cubicBezTo>
                    <a:cubicBezTo>
                      <a:pt x="12508" y="10852"/>
                      <a:pt x="12471" y="10703"/>
                      <a:pt x="12396" y="10554"/>
                    </a:cubicBezTo>
                    <a:cubicBezTo>
                      <a:pt x="10753" y="11823"/>
                      <a:pt x="9223" y="13317"/>
                      <a:pt x="7878" y="14960"/>
                    </a:cubicBezTo>
                    <a:cubicBezTo>
                      <a:pt x="7878" y="16565"/>
                      <a:pt x="8775" y="18021"/>
                      <a:pt x="10231" y="18731"/>
                    </a:cubicBezTo>
                    <a:cubicBezTo>
                      <a:pt x="13031" y="20187"/>
                      <a:pt x="14525" y="22427"/>
                      <a:pt x="11762" y="22801"/>
                    </a:cubicBezTo>
                    <a:cubicBezTo>
                      <a:pt x="11650" y="22818"/>
                      <a:pt x="11541" y="22826"/>
                      <a:pt x="11433" y="22826"/>
                    </a:cubicBezTo>
                    <a:cubicBezTo>
                      <a:pt x="8990" y="22826"/>
                      <a:pt x="7599" y="18527"/>
                      <a:pt x="5489" y="18133"/>
                    </a:cubicBezTo>
                    <a:cubicBezTo>
                      <a:pt x="4331" y="19888"/>
                      <a:pt x="3323" y="21755"/>
                      <a:pt x="2464" y="23697"/>
                    </a:cubicBezTo>
                    <a:cubicBezTo>
                      <a:pt x="2726" y="25041"/>
                      <a:pt x="3547" y="26198"/>
                      <a:pt x="4742" y="26870"/>
                    </a:cubicBezTo>
                    <a:cubicBezTo>
                      <a:pt x="7804" y="28663"/>
                      <a:pt x="10828" y="31015"/>
                      <a:pt x="9484" y="32919"/>
                    </a:cubicBezTo>
                    <a:cubicBezTo>
                      <a:pt x="9079" y="33493"/>
                      <a:pt x="8568" y="33745"/>
                      <a:pt x="7917" y="33745"/>
                    </a:cubicBezTo>
                    <a:cubicBezTo>
                      <a:pt x="6408" y="33745"/>
                      <a:pt x="4141" y="32393"/>
                      <a:pt x="672" y="30567"/>
                    </a:cubicBezTo>
                    <a:lnTo>
                      <a:pt x="448" y="30455"/>
                    </a:lnTo>
                    <a:lnTo>
                      <a:pt x="448" y="30455"/>
                    </a:lnTo>
                    <a:cubicBezTo>
                      <a:pt x="0" y="32845"/>
                      <a:pt x="112" y="35272"/>
                      <a:pt x="709" y="37624"/>
                    </a:cubicBezTo>
                    <a:cubicBezTo>
                      <a:pt x="2278" y="41806"/>
                      <a:pt x="5339" y="41432"/>
                      <a:pt x="9409" y="43075"/>
                    </a:cubicBezTo>
                    <a:cubicBezTo>
                      <a:pt x="10268" y="43374"/>
                      <a:pt x="11015" y="43934"/>
                      <a:pt x="11575" y="44681"/>
                    </a:cubicBezTo>
                    <a:cubicBezTo>
                      <a:pt x="11836" y="45390"/>
                      <a:pt x="11874" y="46174"/>
                      <a:pt x="11687" y="46921"/>
                    </a:cubicBezTo>
                    <a:lnTo>
                      <a:pt x="12210" y="46921"/>
                    </a:lnTo>
                    <a:cubicBezTo>
                      <a:pt x="12471" y="46436"/>
                      <a:pt x="12770" y="45950"/>
                      <a:pt x="13143" y="45390"/>
                    </a:cubicBezTo>
                    <a:lnTo>
                      <a:pt x="13927" y="44083"/>
                    </a:lnTo>
                    <a:cubicBezTo>
                      <a:pt x="17250" y="38558"/>
                      <a:pt x="32334" y="5180"/>
                      <a:pt x="32335" y="5177"/>
                    </a:cubicBezTo>
                    <a:lnTo>
                      <a:pt x="32335" y="5177"/>
                    </a:lnTo>
                    <a:cubicBezTo>
                      <a:pt x="30057" y="12607"/>
                      <a:pt x="18258" y="41171"/>
                      <a:pt x="16242" y="43859"/>
                    </a:cubicBezTo>
                    <a:cubicBezTo>
                      <a:pt x="15533" y="44830"/>
                      <a:pt x="14861" y="45838"/>
                      <a:pt x="14263" y="46921"/>
                    </a:cubicBezTo>
                    <a:lnTo>
                      <a:pt x="33604" y="46921"/>
                    </a:lnTo>
                    <a:cubicBezTo>
                      <a:pt x="33716" y="46697"/>
                      <a:pt x="33866" y="46548"/>
                      <a:pt x="34015" y="46324"/>
                    </a:cubicBezTo>
                    <a:cubicBezTo>
                      <a:pt x="28937" y="44233"/>
                      <a:pt x="26062" y="43374"/>
                      <a:pt x="26660" y="41134"/>
                    </a:cubicBezTo>
                    <a:cubicBezTo>
                      <a:pt x="26934" y="40103"/>
                      <a:pt x="27881" y="39720"/>
                      <a:pt x="29147" y="39720"/>
                    </a:cubicBezTo>
                    <a:cubicBezTo>
                      <a:pt x="30632" y="39720"/>
                      <a:pt x="32557" y="40247"/>
                      <a:pt x="34351" y="40872"/>
                    </a:cubicBezTo>
                    <a:cubicBezTo>
                      <a:pt x="34874" y="41077"/>
                      <a:pt x="35425" y="41171"/>
                      <a:pt x="35978" y="41171"/>
                    </a:cubicBezTo>
                    <a:cubicBezTo>
                      <a:pt x="36333" y="41171"/>
                      <a:pt x="36689" y="41132"/>
                      <a:pt x="37040" y="41059"/>
                    </a:cubicBezTo>
                    <a:cubicBezTo>
                      <a:pt x="37152" y="40872"/>
                      <a:pt x="37226" y="40648"/>
                      <a:pt x="37301" y="40462"/>
                    </a:cubicBezTo>
                    <a:cubicBezTo>
                      <a:pt x="38197" y="38445"/>
                      <a:pt x="39019" y="36392"/>
                      <a:pt x="39691" y="34338"/>
                    </a:cubicBezTo>
                    <a:cubicBezTo>
                      <a:pt x="39098" y="34025"/>
                      <a:pt x="38300" y="33964"/>
                      <a:pt x="37441" y="33964"/>
                    </a:cubicBezTo>
                    <a:cubicBezTo>
                      <a:pt x="36898" y="33964"/>
                      <a:pt x="36330" y="33988"/>
                      <a:pt x="35775" y="33988"/>
                    </a:cubicBezTo>
                    <a:cubicBezTo>
                      <a:pt x="34384" y="33988"/>
                      <a:pt x="33071" y="33836"/>
                      <a:pt x="32410" y="32770"/>
                    </a:cubicBezTo>
                    <a:cubicBezTo>
                      <a:pt x="31473" y="31295"/>
                      <a:pt x="32166" y="30613"/>
                      <a:pt x="33540" y="30613"/>
                    </a:cubicBezTo>
                    <a:cubicBezTo>
                      <a:pt x="34358" y="30613"/>
                      <a:pt x="35417" y="30854"/>
                      <a:pt x="36517" y="31314"/>
                    </a:cubicBezTo>
                    <a:cubicBezTo>
                      <a:pt x="37065" y="31566"/>
                      <a:pt x="37644" y="31688"/>
                      <a:pt x="38218" y="31688"/>
                    </a:cubicBezTo>
                    <a:cubicBezTo>
                      <a:pt x="39091" y="31688"/>
                      <a:pt x="39956" y="31406"/>
                      <a:pt x="40699" y="30866"/>
                    </a:cubicBezTo>
                    <a:cubicBezTo>
                      <a:pt x="41221" y="28812"/>
                      <a:pt x="41595" y="26684"/>
                      <a:pt x="41856" y="24556"/>
                    </a:cubicBezTo>
                    <a:lnTo>
                      <a:pt x="41856" y="24556"/>
                    </a:lnTo>
                    <a:cubicBezTo>
                      <a:pt x="41744" y="24630"/>
                      <a:pt x="41632" y="24668"/>
                      <a:pt x="41520" y="24742"/>
                    </a:cubicBezTo>
                    <a:cubicBezTo>
                      <a:pt x="40434" y="25356"/>
                      <a:pt x="39196" y="25623"/>
                      <a:pt x="38017" y="25623"/>
                    </a:cubicBezTo>
                    <a:cubicBezTo>
                      <a:pt x="35468" y="25623"/>
                      <a:pt x="33202" y="24374"/>
                      <a:pt x="33380" y="22689"/>
                    </a:cubicBezTo>
                    <a:cubicBezTo>
                      <a:pt x="33679" y="20224"/>
                      <a:pt x="38010" y="20859"/>
                      <a:pt x="39877" y="20598"/>
                    </a:cubicBezTo>
                    <a:cubicBezTo>
                      <a:pt x="40661" y="20486"/>
                      <a:pt x="41446" y="20224"/>
                      <a:pt x="42118" y="19814"/>
                    </a:cubicBezTo>
                    <a:cubicBezTo>
                      <a:pt x="42080" y="17013"/>
                      <a:pt x="41782" y="14213"/>
                      <a:pt x="41109" y="11487"/>
                    </a:cubicBezTo>
                    <a:cubicBezTo>
                      <a:pt x="38762" y="12588"/>
                      <a:pt x="37135" y="15635"/>
                      <a:pt x="35166" y="15635"/>
                    </a:cubicBezTo>
                    <a:cubicBezTo>
                      <a:pt x="35131" y="15635"/>
                      <a:pt x="35096" y="15634"/>
                      <a:pt x="35061" y="15632"/>
                    </a:cubicBezTo>
                    <a:cubicBezTo>
                      <a:pt x="32372" y="15520"/>
                      <a:pt x="32447" y="12570"/>
                      <a:pt x="36031" y="11076"/>
                    </a:cubicBezTo>
                    <a:cubicBezTo>
                      <a:pt x="39616" y="9583"/>
                      <a:pt x="39392" y="6297"/>
                      <a:pt x="39392" y="6297"/>
                    </a:cubicBezTo>
                    <a:cubicBezTo>
                      <a:pt x="38944" y="5326"/>
                      <a:pt x="38496" y="4356"/>
                      <a:pt x="37936" y="3385"/>
                    </a:cubicBezTo>
                    <a:cubicBezTo>
                      <a:pt x="36645" y="1244"/>
                      <a:pt x="34341" y="1"/>
                      <a:pt x="319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7" name="Google Shape;377;p44"/>
              <p:cNvSpPr/>
              <p:nvPr/>
            </p:nvSpPr>
            <p:spPr>
              <a:xfrm>
                <a:off x="5680175" y="2282025"/>
                <a:ext cx="503150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126" h="41745" extrusionOk="0">
                    <a:moveTo>
                      <a:pt x="20126" y="0"/>
                    </a:moveTo>
                    <a:cubicBezTo>
                      <a:pt x="20124" y="3"/>
                      <a:pt x="5078" y="33381"/>
                      <a:pt x="1718" y="38906"/>
                    </a:cubicBezTo>
                    <a:lnTo>
                      <a:pt x="934" y="40213"/>
                    </a:lnTo>
                    <a:cubicBezTo>
                      <a:pt x="598" y="40773"/>
                      <a:pt x="299" y="41259"/>
                      <a:pt x="0" y="41744"/>
                    </a:cubicBezTo>
                    <a:lnTo>
                      <a:pt x="2091" y="41744"/>
                    </a:lnTo>
                    <a:cubicBezTo>
                      <a:pt x="2689" y="40699"/>
                      <a:pt x="3361" y="39653"/>
                      <a:pt x="4070" y="38682"/>
                    </a:cubicBezTo>
                    <a:cubicBezTo>
                      <a:pt x="6086" y="35994"/>
                      <a:pt x="17885" y="7430"/>
                      <a:pt x="201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8" name="Google Shape;378;p44"/>
              <p:cNvSpPr/>
              <p:nvPr/>
            </p:nvSpPr>
            <p:spPr>
              <a:xfrm>
                <a:off x="6028350" y="2586825"/>
                <a:ext cx="207250" cy="9100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640" extrusionOk="0">
                    <a:moveTo>
                      <a:pt x="7524" y="1"/>
                    </a:moveTo>
                    <a:cubicBezTo>
                      <a:pt x="5248" y="1"/>
                      <a:pt x="3012" y="448"/>
                      <a:pt x="897" y="1287"/>
                    </a:cubicBezTo>
                    <a:lnTo>
                      <a:pt x="0" y="3639"/>
                    </a:lnTo>
                    <a:cubicBezTo>
                      <a:pt x="2390" y="1735"/>
                      <a:pt x="5265" y="503"/>
                      <a:pt x="8290" y="18"/>
                    </a:cubicBezTo>
                    <a:cubicBezTo>
                      <a:pt x="8034" y="6"/>
                      <a:pt x="7779" y="1"/>
                      <a:pt x="75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9" name="Google Shape;379;p44"/>
              <p:cNvSpPr/>
              <p:nvPr/>
            </p:nvSpPr>
            <p:spPr>
              <a:xfrm>
                <a:off x="5957400" y="2445375"/>
                <a:ext cx="85900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8775" extrusionOk="0">
                    <a:moveTo>
                      <a:pt x="1" y="0"/>
                    </a:moveTo>
                    <a:cubicBezTo>
                      <a:pt x="1457" y="2689"/>
                      <a:pt x="2204" y="5713"/>
                      <a:pt x="2129" y="8775"/>
                    </a:cubicBezTo>
                    <a:lnTo>
                      <a:pt x="3436" y="6684"/>
                    </a:lnTo>
                    <a:cubicBezTo>
                      <a:pt x="2764" y="4219"/>
                      <a:pt x="1606" y="1942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0" name="Google Shape;380;p44"/>
              <p:cNvSpPr/>
              <p:nvPr/>
            </p:nvSpPr>
            <p:spPr>
              <a:xfrm>
                <a:off x="5785650" y="2745000"/>
                <a:ext cx="138175" cy="18765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0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78" y="2017"/>
                      <a:pt x="4033" y="4631"/>
                      <a:pt x="5004" y="7506"/>
                    </a:cubicBezTo>
                    <a:lnTo>
                      <a:pt x="5527" y="5116"/>
                    </a:lnTo>
                    <a:cubicBezTo>
                      <a:pt x="4070" y="3025"/>
                      <a:pt x="2203" y="1308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1" name="Google Shape;381;p44"/>
              <p:cNvSpPr/>
              <p:nvPr/>
            </p:nvSpPr>
            <p:spPr>
              <a:xfrm>
                <a:off x="5690450" y="2949425"/>
                <a:ext cx="1167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4668" h="817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942" y="2353"/>
                      <a:pt x="3248" y="5153"/>
                      <a:pt x="3809" y="8178"/>
                    </a:cubicBezTo>
                    <a:lnTo>
                      <a:pt x="4667" y="5900"/>
                    </a:lnTo>
                    <a:cubicBezTo>
                      <a:pt x="3547" y="3623"/>
                      <a:pt x="1942" y="1606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2" name="Google Shape;382;p44"/>
              <p:cNvSpPr/>
              <p:nvPr/>
            </p:nvSpPr>
            <p:spPr>
              <a:xfrm>
                <a:off x="5899525" y="2888900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2657" y="0"/>
                    </a:moveTo>
                    <a:cubicBezTo>
                      <a:pt x="2294" y="0"/>
                      <a:pt x="1932" y="11"/>
                      <a:pt x="1569" y="32"/>
                    </a:cubicBezTo>
                    <a:lnTo>
                      <a:pt x="1" y="1899"/>
                    </a:lnTo>
                    <a:cubicBezTo>
                      <a:pt x="1910" y="1230"/>
                      <a:pt x="3917" y="890"/>
                      <a:pt x="5937" y="890"/>
                    </a:cubicBezTo>
                    <a:cubicBezTo>
                      <a:pt x="6958" y="890"/>
                      <a:pt x="7983" y="977"/>
                      <a:pt x="8999" y="1152"/>
                    </a:cubicBezTo>
                    <a:cubicBezTo>
                      <a:pt x="6983" y="384"/>
                      <a:pt x="4830" y="0"/>
                      <a:pt x="265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3" name="Google Shape;383;p44"/>
              <p:cNvSpPr/>
              <p:nvPr/>
            </p:nvSpPr>
            <p:spPr>
              <a:xfrm>
                <a:off x="5804325" y="3109525"/>
                <a:ext cx="22032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2484" extrusionOk="0">
                    <a:moveTo>
                      <a:pt x="5041" y="0"/>
                    </a:moveTo>
                    <a:cubicBezTo>
                      <a:pt x="3781" y="0"/>
                      <a:pt x="2521" y="131"/>
                      <a:pt x="1270" y="392"/>
                    </a:cubicBezTo>
                    <a:lnTo>
                      <a:pt x="0" y="2483"/>
                    </a:lnTo>
                    <a:cubicBezTo>
                      <a:pt x="2658" y="1100"/>
                      <a:pt x="5599" y="391"/>
                      <a:pt x="8582" y="391"/>
                    </a:cubicBezTo>
                    <a:cubicBezTo>
                      <a:pt x="8659" y="391"/>
                      <a:pt x="8736" y="391"/>
                      <a:pt x="8812" y="392"/>
                    </a:cubicBezTo>
                    <a:cubicBezTo>
                      <a:pt x="7561" y="131"/>
                      <a:pt x="6301" y="0"/>
                      <a:pt x="50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4" name="Google Shape;384;p44"/>
              <p:cNvSpPr/>
              <p:nvPr/>
            </p:nvSpPr>
            <p:spPr>
              <a:xfrm>
                <a:off x="6623900" y="2192400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5" name="Google Shape;385;p44"/>
              <p:cNvSpPr/>
              <p:nvPr/>
            </p:nvSpPr>
            <p:spPr>
              <a:xfrm>
                <a:off x="6758325" y="2508600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14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6"/>
          <p:cNvSpPr/>
          <p:nvPr/>
        </p:nvSpPr>
        <p:spPr>
          <a:xfrm rot="9743759" flipH="1">
            <a:off x="5377001" y="1999897"/>
            <a:ext cx="4992569" cy="3712077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4" name="Google Shape;394;p46"/>
          <p:cNvSpPr/>
          <p:nvPr/>
        </p:nvSpPr>
        <p:spPr>
          <a:xfrm>
            <a:off x="-35818" y="-30700"/>
            <a:ext cx="1690625" cy="1287745"/>
          </a:xfrm>
          <a:custGeom>
            <a:avLst/>
            <a:gdLst/>
            <a:ahLst/>
            <a:cxnLst/>
            <a:rect l="l" t="t" r="r" b="b"/>
            <a:pathLst>
              <a:path w="27851" h="31673" extrusionOk="0">
                <a:moveTo>
                  <a:pt x="1" y="1"/>
                </a:moveTo>
                <a:lnTo>
                  <a:pt x="1" y="31551"/>
                </a:lnTo>
                <a:cubicBezTo>
                  <a:pt x="690" y="31632"/>
                  <a:pt x="1383" y="31673"/>
                  <a:pt x="2077" y="31673"/>
                </a:cubicBezTo>
                <a:cubicBezTo>
                  <a:pt x="6200" y="31673"/>
                  <a:pt x="10308" y="30235"/>
                  <a:pt x="13272" y="27360"/>
                </a:cubicBezTo>
                <a:cubicBezTo>
                  <a:pt x="15665" y="25042"/>
                  <a:pt x="17270" y="22055"/>
                  <a:pt x="18548" y="18978"/>
                </a:cubicBezTo>
                <a:cubicBezTo>
                  <a:pt x="20792" y="13524"/>
                  <a:pt x="22129" y="7595"/>
                  <a:pt x="25532" y="2765"/>
                </a:cubicBezTo>
                <a:cubicBezTo>
                  <a:pt x="26231" y="1784"/>
                  <a:pt x="27004" y="863"/>
                  <a:pt x="2785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5" name="Google Shape;395;p46"/>
          <p:cNvSpPr txBox="1">
            <a:spLocks noGrp="1"/>
          </p:cNvSpPr>
          <p:nvPr>
            <p:ph type="subTitle" idx="1"/>
          </p:nvPr>
        </p:nvSpPr>
        <p:spPr>
          <a:xfrm>
            <a:off x="959938" y="2901125"/>
            <a:ext cx="3270900" cy="8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46"/>
          <p:cNvSpPr txBox="1">
            <a:spLocks noGrp="1"/>
          </p:cNvSpPr>
          <p:nvPr>
            <p:ph type="title"/>
          </p:nvPr>
        </p:nvSpPr>
        <p:spPr>
          <a:xfrm>
            <a:off x="959938" y="1346626"/>
            <a:ext cx="3270900" cy="19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Bebas Neue"/>
              <a:buNone/>
              <a:defRPr sz="10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33975" y="361350"/>
            <a:ext cx="767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7443025" y="-419375"/>
            <a:ext cx="1757364" cy="1676425"/>
          </a:xfrm>
          <a:custGeom>
            <a:avLst/>
            <a:gdLst/>
            <a:ahLst/>
            <a:cxnLst/>
            <a:rect l="l" t="t" r="r" b="b"/>
            <a:pathLst>
              <a:path w="58613" h="67057" extrusionOk="0">
                <a:moveTo>
                  <a:pt x="0" y="1"/>
                </a:moveTo>
                <a:cubicBezTo>
                  <a:pt x="416" y="3255"/>
                  <a:pt x="1679" y="6436"/>
                  <a:pt x="4057" y="8665"/>
                </a:cubicBezTo>
                <a:cubicBezTo>
                  <a:pt x="6138" y="10641"/>
                  <a:pt x="8976" y="11800"/>
                  <a:pt x="10596" y="14163"/>
                </a:cubicBezTo>
                <a:cubicBezTo>
                  <a:pt x="11592" y="15635"/>
                  <a:pt x="12023" y="17418"/>
                  <a:pt x="12186" y="19186"/>
                </a:cubicBezTo>
                <a:cubicBezTo>
                  <a:pt x="12201" y="19231"/>
                  <a:pt x="12201" y="19261"/>
                  <a:pt x="12201" y="19290"/>
                </a:cubicBezTo>
                <a:cubicBezTo>
                  <a:pt x="12766" y="25443"/>
                  <a:pt x="10552" y="31462"/>
                  <a:pt x="8798" y="37376"/>
                </a:cubicBezTo>
                <a:cubicBezTo>
                  <a:pt x="7044" y="43336"/>
                  <a:pt x="5737" y="49875"/>
                  <a:pt x="8070" y="55626"/>
                </a:cubicBezTo>
                <a:cubicBezTo>
                  <a:pt x="10879" y="62536"/>
                  <a:pt x="18502" y="66593"/>
                  <a:pt x="25948" y="67009"/>
                </a:cubicBezTo>
                <a:cubicBezTo>
                  <a:pt x="26493" y="67041"/>
                  <a:pt x="27038" y="67056"/>
                  <a:pt x="27581" y="67056"/>
                </a:cubicBezTo>
                <a:cubicBezTo>
                  <a:pt x="34457" y="67056"/>
                  <a:pt x="41169" y="64608"/>
                  <a:pt x="47422" y="61674"/>
                </a:cubicBezTo>
                <a:cubicBezTo>
                  <a:pt x="50662" y="60159"/>
                  <a:pt x="53931" y="58479"/>
                  <a:pt x="57498" y="58182"/>
                </a:cubicBezTo>
                <a:cubicBezTo>
                  <a:pt x="57770" y="58160"/>
                  <a:pt x="58042" y="58146"/>
                  <a:pt x="58314" y="58146"/>
                </a:cubicBezTo>
                <a:cubicBezTo>
                  <a:pt x="58413" y="58146"/>
                  <a:pt x="58513" y="58148"/>
                  <a:pt x="58613" y="58152"/>
                </a:cubicBezTo>
                <a:lnTo>
                  <a:pt x="5861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" name="Google Shape;34;p6"/>
          <p:cNvSpPr/>
          <p:nvPr/>
        </p:nvSpPr>
        <p:spPr>
          <a:xfrm>
            <a:off x="-35818" y="-30700"/>
            <a:ext cx="1690625" cy="1287745"/>
          </a:xfrm>
          <a:custGeom>
            <a:avLst/>
            <a:gdLst/>
            <a:ahLst/>
            <a:cxnLst/>
            <a:rect l="l" t="t" r="r" b="b"/>
            <a:pathLst>
              <a:path w="27851" h="31673" extrusionOk="0">
                <a:moveTo>
                  <a:pt x="1" y="1"/>
                </a:moveTo>
                <a:lnTo>
                  <a:pt x="1" y="31551"/>
                </a:lnTo>
                <a:cubicBezTo>
                  <a:pt x="690" y="31632"/>
                  <a:pt x="1383" y="31673"/>
                  <a:pt x="2077" y="31673"/>
                </a:cubicBezTo>
                <a:cubicBezTo>
                  <a:pt x="6200" y="31673"/>
                  <a:pt x="10308" y="30235"/>
                  <a:pt x="13272" y="27360"/>
                </a:cubicBezTo>
                <a:cubicBezTo>
                  <a:pt x="15665" y="25042"/>
                  <a:pt x="17270" y="22055"/>
                  <a:pt x="18548" y="18978"/>
                </a:cubicBezTo>
                <a:cubicBezTo>
                  <a:pt x="20792" y="13524"/>
                  <a:pt x="22129" y="7595"/>
                  <a:pt x="25532" y="2765"/>
                </a:cubicBezTo>
                <a:cubicBezTo>
                  <a:pt x="26231" y="1784"/>
                  <a:pt x="27004" y="863"/>
                  <a:pt x="2785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0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9"/>
          <p:cNvSpPr txBox="1">
            <a:spLocks noGrp="1"/>
          </p:cNvSpPr>
          <p:nvPr>
            <p:ph type="title"/>
          </p:nvPr>
        </p:nvSpPr>
        <p:spPr>
          <a:xfrm>
            <a:off x="1515450" y="361350"/>
            <a:ext cx="611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09" name="Google Shape;409;p49"/>
          <p:cNvSpPr txBox="1">
            <a:spLocks noGrp="1"/>
          </p:cNvSpPr>
          <p:nvPr>
            <p:ph type="subTitle" idx="1"/>
          </p:nvPr>
        </p:nvSpPr>
        <p:spPr>
          <a:xfrm>
            <a:off x="1026350" y="13714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10" name="Google Shape;410;p49"/>
          <p:cNvSpPr txBox="1">
            <a:spLocks noGrp="1"/>
          </p:cNvSpPr>
          <p:nvPr>
            <p:ph type="subTitle" idx="2"/>
          </p:nvPr>
        </p:nvSpPr>
        <p:spPr>
          <a:xfrm>
            <a:off x="878425" y="1781525"/>
            <a:ext cx="3162600" cy="27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1" name="Google Shape;411;p49"/>
          <p:cNvSpPr txBox="1">
            <a:spLocks noGrp="1"/>
          </p:cNvSpPr>
          <p:nvPr>
            <p:ph type="subTitle" idx="3"/>
          </p:nvPr>
        </p:nvSpPr>
        <p:spPr>
          <a:xfrm>
            <a:off x="4955050" y="13714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12" name="Google Shape;412;p49"/>
          <p:cNvSpPr txBox="1">
            <a:spLocks noGrp="1"/>
          </p:cNvSpPr>
          <p:nvPr>
            <p:ph type="subTitle" idx="4"/>
          </p:nvPr>
        </p:nvSpPr>
        <p:spPr>
          <a:xfrm>
            <a:off x="4827300" y="1781525"/>
            <a:ext cx="3162600" cy="278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49"/>
          <p:cNvSpPr/>
          <p:nvPr/>
        </p:nvSpPr>
        <p:spPr>
          <a:xfrm>
            <a:off x="4516300" y="2891287"/>
            <a:ext cx="7492636" cy="4468172"/>
          </a:xfrm>
          <a:custGeom>
            <a:avLst/>
            <a:gdLst/>
            <a:ahLst/>
            <a:cxnLst/>
            <a:rect l="l" t="t" r="r" b="b"/>
            <a:pathLst>
              <a:path w="142182" h="87637" extrusionOk="0">
                <a:moveTo>
                  <a:pt x="82703" y="1"/>
                </a:moveTo>
                <a:cubicBezTo>
                  <a:pt x="64021" y="1"/>
                  <a:pt x="56921" y="17348"/>
                  <a:pt x="48510" y="25223"/>
                </a:cubicBezTo>
                <a:cubicBezTo>
                  <a:pt x="38756" y="34328"/>
                  <a:pt x="17718" y="25404"/>
                  <a:pt x="8872" y="42396"/>
                </a:cubicBezTo>
                <a:cubicBezTo>
                  <a:pt x="0" y="59387"/>
                  <a:pt x="19508" y="87403"/>
                  <a:pt x="19508" y="87403"/>
                </a:cubicBezTo>
                <a:lnTo>
                  <a:pt x="129808" y="87636"/>
                </a:lnTo>
                <a:cubicBezTo>
                  <a:pt x="129808" y="87636"/>
                  <a:pt x="142182" y="71086"/>
                  <a:pt x="141974" y="58116"/>
                </a:cubicBezTo>
                <a:cubicBezTo>
                  <a:pt x="141741" y="45145"/>
                  <a:pt x="128900" y="31137"/>
                  <a:pt x="122467" y="28180"/>
                </a:cubicBezTo>
                <a:cubicBezTo>
                  <a:pt x="116059" y="25197"/>
                  <a:pt x="118913" y="8647"/>
                  <a:pt x="92583" y="1435"/>
                </a:cubicBezTo>
                <a:cubicBezTo>
                  <a:pt x="88960" y="443"/>
                  <a:pt x="85684" y="1"/>
                  <a:pt x="827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4" name="Google Shape;414;p49"/>
          <p:cNvSpPr/>
          <p:nvPr/>
        </p:nvSpPr>
        <p:spPr>
          <a:xfrm flipH="1">
            <a:off x="-279679" y="-141200"/>
            <a:ext cx="1975504" cy="1342964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CUSTOM_18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50"/>
          <p:cNvGrpSpPr/>
          <p:nvPr/>
        </p:nvGrpSpPr>
        <p:grpSpPr>
          <a:xfrm rot="10800000" flipH="1">
            <a:off x="-1699252" y="-73001"/>
            <a:ext cx="4024700" cy="1226006"/>
            <a:chOff x="2868606" y="2152600"/>
            <a:chExt cx="4494361" cy="1369074"/>
          </a:xfrm>
        </p:grpSpPr>
        <p:sp>
          <p:nvSpPr>
            <p:cNvPr id="417" name="Google Shape;417;p50"/>
            <p:cNvSpPr/>
            <p:nvPr/>
          </p:nvSpPr>
          <p:spPr>
            <a:xfrm>
              <a:off x="2868606" y="3265874"/>
              <a:ext cx="4494361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8" name="Google Shape;418;p50"/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9" name="Google Shape;419;p50"/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0" name="Google Shape;420;p50"/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1" name="Google Shape;421;p50"/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2" name="Google Shape;422;p50"/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3" name="Google Shape;423;p50"/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4" name="Google Shape;424;p50"/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5" name="Google Shape;425;p50"/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6" name="Google Shape;426;p50"/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7" name="Google Shape;427;p50"/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8" name="Google Shape;428;p50"/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9" name="Google Shape;429;p50"/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30" name="Google Shape;430;p50"/>
          <p:cNvSpPr/>
          <p:nvPr/>
        </p:nvSpPr>
        <p:spPr>
          <a:xfrm rot="10800000">
            <a:off x="-111050" y="4158732"/>
            <a:ext cx="4606879" cy="1056143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1" name="Google Shape;431;p50"/>
          <p:cNvSpPr txBox="1">
            <a:spLocks noGrp="1"/>
          </p:cNvSpPr>
          <p:nvPr>
            <p:ph type="title" hasCustomPrompt="1"/>
          </p:nvPr>
        </p:nvSpPr>
        <p:spPr>
          <a:xfrm>
            <a:off x="736975" y="1307225"/>
            <a:ext cx="5637900" cy="20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2" name="Google Shape;432;p50"/>
          <p:cNvSpPr txBox="1">
            <a:spLocks noGrp="1"/>
          </p:cNvSpPr>
          <p:nvPr>
            <p:ph type="subTitle" idx="1"/>
          </p:nvPr>
        </p:nvSpPr>
        <p:spPr>
          <a:xfrm>
            <a:off x="1427725" y="3217675"/>
            <a:ext cx="4256400" cy="6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1"/>
          <p:cNvSpPr/>
          <p:nvPr/>
        </p:nvSpPr>
        <p:spPr>
          <a:xfrm rot="10800000">
            <a:off x="5312875" y="1159100"/>
            <a:ext cx="5148207" cy="5500486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2"/>
          <p:cNvSpPr/>
          <p:nvPr/>
        </p:nvSpPr>
        <p:spPr>
          <a:xfrm rot="-5400000" flipH="1">
            <a:off x="8061800" y="385695"/>
            <a:ext cx="1643749" cy="697195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7" name="Google Shape;437;p52"/>
          <p:cNvSpPr/>
          <p:nvPr/>
        </p:nvSpPr>
        <p:spPr>
          <a:xfrm rot="5400000">
            <a:off x="-561548" y="385695"/>
            <a:ext cx="1643749" cy="697195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8" name="Google Shape;438;p52"/>
          <p:cNvSpPr/>
          <p:nvPr/>
        </p:nvSpPr>
        <p:spPr>
          <a:xfrm rot="-5400000" flipH="1">
            <a:off x="-983393" y="3058136"/>
            <a:ext cx="2988857" cy="1127022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9" name="Google Shape;439;p52"/>
          <p:cNvSpPr/>
          <p:nvPr/>
        </p:nvSpPr>
        <p:spPr>
          <a:xfrm rot="5400000">
            <a:off x="7138536" y="3058136"/>
            <a:ext cx="2988857" cy="1127022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1_1_1"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53"/>
          <p:cNvSpPr/>
          <p:nvPr/>
        </p:nvSpPr>
        <p:spPr>
          <a:xfrm flipH="1">
            <a:off x="-2799954" y="2891287"/>
            <a:ext cx="7492636" cy="4468172"/>
          </a:xfrm>
          <a:custGeom>
            <a:avLst/>
            <a:gdLst/>
            <a:ahLst/>
            <a:cxnLst/>
            <a:rect l="l" t="t" r="r" b="b"/>
            <a:pathLst>
              <a:path w="142182" h="87637" extrusionOk="0">
                <a:moveTo>
                  <a:pt x="82703" y="1"/>
                </a:moveTo>
                <a:cubicBezTo>
                  <a:pt x="64021" y="1"/>
                  <a:pt x="56921" y="17348"/>
                  <a:pt x="48510" y="25223"/>
                </a:cubicBezTo>
                <a:cubicBezTo>
                  <a:pt x="38756" y="34328"/>
                  <a:pt x="17718" y="25404"/>
                  <a:pt x="8872" y="42396"/>
                </a:cubicBezTo>
                <a:cubicBezTo>
                  <a:pt x="0" y="59387"/>
                  <a:pt x="19508" y="87403"/>
                  <a:pt x="19508" y="87403"/>
                </a:cubicBezTo>
                <a:lnTo>
                  <a:pt x="129808" y="87636"/>
                </a:lnTo>
                <a:cubicBezTo>
                  <a:pt x="129808" y="87636"/>
                  <a:pt x="142182" y="71086"/>
                  <a:pt x="141974" y="58116"/>
                </a:cubicBezTo>
                <a:cubicBezTo>
                  <a:pt x="141741" y="45145"/>
                  <a:pt x="128900" y="31137"/>
                  <a:pt x="122467" y="28180"/>
                </a:cubicBezTo>
                <a:cubicBezTo>
                  <a:pt x="116059" y="25197"/>
                  <a:pt x="118913" y="8647"/>
                  <a:pt x="92583" y="1435"/>
                </a:cubicBezTo>
                <a:cubicBezTo>
                  <a:pt x="88960" y="443"/>
                  <a:pt x="85684" y="1"/>
                  <a:pt x="827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2" name="Google Shape;442;p53"/>
          <p:cNvSpPr/>
          <p:nvPr/>
        </p:nvSpPr>
        <p:spPr>
          <a:xfrm>
            <a:off x="7513157" y="-141200"/>
            <a:ext cx="1975504" cy="1342964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 rot="-9900097">
            <a:off x="5319695" y="1256164"/>
            <a:ext cx="5148131" cy="5500405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400050" y="1759150"/>
            <a:ext cx="2343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1"/>
          </p:nvPr>
        </p:nvSpPr>
        <p:spPr>
          <a:xfrm>
            <a:off x="3137850" y="2700275"/>
            <a:ext cx="2868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/>
          <p:nvPr/>
        </p:nvSpPr>
        <p:spPr>
          <a:xfrm rot="899903">
            <a:off x="-1193280" y="-1744811"/>
            <a:ext cx="5148131" cy="5500405"/>
          </a:xfrm>
          <a:custGeom>
            <a:avLst/>
            <a:gdLst/>
            <a:ahLst/>
            <a:cxnLst/>
            <a:rect l="l" t="t" r="r" b="b"/>
            <a:pathLst>
              <a:path w="137883" h="147318" extrusionOk="0">
                <a:moveTo>
                  <a:pt x="87089" y="0"/>
                </a:moveTo>
                <a:cubicBezTo>
                  <a:pt x="84951" y="0"/>
                  <a:pt x="82829" y="143"/>
                  <a:pt x="80742" y="438"/>
                </a:cubicBezTo>
                <a:cubicBezTo>
                  <a:pt x="77847" y="827"/>
                  <a:pt x="61509" y="3451"/>
                  <a:pt x="51385" y="17131"/>
                </a:cubicBezTo>
                <a:cubicBezTo>
                  <a:pt x="38077" y="35129"/>
                  <a:pt x="20791" y="62624"/>
                  <a:pt x="6807" y="98398"/>
                </a:cubicBezTo>
                <a:cubicBezTo>
                  <a:pt x="1931" y="110842"/>
                  <a:pt x="1" y="134240"/>
                  <a:pt x="16914" y="143857"/>
                </a:cubicBezTo>
                <a:cubicBezTo>
                  <a:pt x="21066" y="146223"/>
                  <a:pt x="26002" y="147318"/>
                  <a:pt x="31121" y="147318"/>
                </a:cubicBezTo>
                <a:cubicBezTo>
                  <a:pt x="42263" y="147318"/>
                  <a:pt x="54269" y="142130"/>
                  <a:pt x="60917" y="133580"/>
                </a:cubicBezTo>
                <a:cubicBezTo>
                  <a:pt x="72429" y="118834"/>
                  <a:pt x="62220" y="101734"/>
                  <a:pt x="75206" y="89984"/>
                </a:cubicBezTo>
                <a:cubicBezTo>
                  <a:pt x="81860" y="83973"/>
                  <a:pt x="86499" y="86699"/>
                  <a:pt x="98079" y="81993"/>
                </a:cubicBezTo>
                <a:cubicBezTo>
                  <a:pt x="114586" y="75322"/>
                  <a:pt x="137883" y="56512"/>
                  <a:pt x="135614" y="35433"/>
                </a:cubicBezTo>
                <a:cubicBezTo>
                  <a:pt x="133497" y="15636"/>
                  <a:pt x="109471" y="0"/>
                  <a:pt x="870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 hasCustomPrompt="1"/>
          </p:nvPr>
        </p:nvSpPr>
        <p:spPr>
          <a:xfrm>
            <a:off x="2557425" y="1690625"/>
            <a:ext cx="5576400" cy="13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3947025" y="3152225"/>
            <a:ext cx="4186800" cy="4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/>
          <p:nvPr/>
        </p:nvSpPr>
        <p:spPr>
          <a:xfrm rot="-998318">
            <a:off x="5907857" y="-1239075"/>
            <a:ext cx="4014221" cy="2703561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11"/>
          <p:cNvSpPr/>
          <p:nvPr/>
        </p:nvSpPr>
        <p:spPr>
          <a:xfrm rot="9801682">
            <a:off x="-1043577" y="3251712"/>
            <a:ext cx="4014221" cy="2703561"/>
          </a:xfrm>
          <a:custGeom>
            <a:avLst/>
            <a:gdLst/>
            <a:ahLst/>
            <a:cxnLst/>
            <a:rect l="l" t="t" r="r" b="b"/>
            <a:pathLst>
              <a:path w="71215" h="47963" extrusionOk="0">
                <a:moveTo>
                  <a:pt x="21118" y="0"/>
                </a:moveTo>
                <a:lnTo>
                  <a:pt x="0" y="1635"/>
                </a:lnTo>
                <a:cubicBezTo>
                  <a:pt x="0" y="1635"/>
                  <a:pt x="0" y="4667"/>
                  <a:pt x="2081" y="14980"/>
                </a:cubicBezTo>
                <a:cubicBezTo>
                  <a:pt x="4176" y="25294"/>
                  <a:pt x="13271" y="26171"/>
                  <a:pt x="25799" y="29143"/>
                </a:cubicBezTo>
                <a:cubicBezTo>
                  <a:pt x="38327" y="32115"/>
                  <a:pt x="38253" y="47169"/>
                  <a:pt x="52861" y="47927"/>
                </a:cubicBezTo>
                <a:cubicBezTo>
                  <a:pt x="53317" y="47951"/>
                  <a:pt x="53763" y="47963"/>
                  <a:pt x="54198" y="47963"/>
                </a:cubicBezTo>
                <a:cubicBezTo>
                  <a:pt x="67700" y="47963"/>
                  <a:pt x="71215" y="36930"/>
                  <a:pt x="71215" y="36930"/>
                </a:cubicBezTo>
                <a:lnTo>
                  <a:pt x="70382" y="11562"/>
                </a:lnTo>
                <a:lnTo>
                  <a:pt x="68807" y="5558"/>
                </a:lnTo>
                <a:cubicBezTo>
                  <a:pt x="68807" y="5558"/>
                  <a:pt x="59874" y="3476"/>
                  <a:pt x="59275" y="3476"/>
                </a:cubicBezTo>
                <a:cubicBezTo>
                  <a:pt x="59265" y="3476"/>
                  <a:pt x="59257" y="3477"/>
                  <a:pt x="59251" y="3478"/>
                </a:cubicBezTo>
                <a:cubicBezTo>
                  <a:pt x="59249" y="3478"/>
                  <a:pt x="59244" y="3479"/>
                  <a:pt x="59236" y="3479"/>
                </a:cubicBezTo>
                <a:cubicBezTo>
                  <a:pt x="58312" y="3479"/>
                  <a:pt x="21118" y="0"/>
                  <a:pt x="2111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1"/>
          <p:cNvSpPr/>
          <p:nvPr/>
        </p:nvSpPr>
        <p:spPr>
          <a:xfrm flipH="1">
            <a:off x="4315451" y="4722648"/>
            <a:ext cx="2289025" cy="610450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1"/>
          <p:cNvSpPr/>
          <p:nvPr/>
        </p:nvSpPr>
        <p:spPr>
          <a:xfrm rot="10800000" flipH="1">
            <a:off x="2627475" y="-128575"/>
            <a:ext cx="2289025" cy="610450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5142550" y="18477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2"/>
          </p:nvPr>
        </p:nvSpPr>
        <p:spPr>
          <a:xfrm>
            <a:off x="4761400" y="22579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3"/>
          </p:nvPr>
        </p:nvSpPr>
        <p:spPr>
          <a:xfrm>
            <a:off x="2277650" y="18477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4"/>
          </p:nvPr>
        </p:nvSpPr>
        <p:spPr>
          <a:xfrm>
            <a:off x="1896500" y="22579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5"/>
          </p:nvPr>
        </p:nvSpPr>
        <p:spPr>
          <a:xfrm>
            <a:off x="5142550" y="37050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6"/>
          </p:nvPr>
        </p:nvSpPr>
        <p:spPr>
          <a:xfrm>
            <a:off x="4761400" y="4115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7"/>
          </p:nvPr>
        </p:nvSpPr>
        <p:spPr>
          <a:xfrm>
            <a:off x="2277650" y="370500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ubTitle" idx="8"/>
          </p:nvPr>
        </p:nvSpPr>
        <p:spPr>
          <a:xfrm>
            <a:off x="1896500" y="4115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hasCustomPrompt="1"/>
          </p:nvPr>
        </p:nvSpPr>
        <p:spPr>
          <a:xfrm>
            <a:off x="2619950" y="128587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>
            <a:spLocks noGrp="1"/>
          </p:cNvSpPr>
          <p:nvPr>
            <p:ph type="title" idx="9" hasCustomPrompt="1"/>
          </p:nvPr>
        </p:nvSpPr>
        <p:spPr>
          <a:xfrm>
            <a:off x="5484850" y="128587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13" hasCustomPrompt="1"/>
          </p:nvPr>
        </p:nvSpPr>
        <p:spPr>
          <a:xfrm>
            <a:off x="2619950" y="31412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14" hasCustomPrompt="1"/>
          </p:nvPr>
        </p:nvSpPr>
        <p:spPr>
          <a:xfrm>
            <a:off x="5484850" y="31412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15"/>
          </p:nvPr>
        </p:nvSpPr>
        <p:spPr>
          <a:xfrm>
            <a:off x="2693525" y="375925"/>
            <a:ext cx="375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/>
          <p:nvPr/>
        </p:nvSpPr>
        <p:spPr>
          <a:xfrm rot="-5400000" flipH="1">
            <a:off x="6255950" y="1934780"/>
            <a:ext cx="4776966" cy="1273948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4;p13"/>
          <p:cNvSpPr/>
          <p:nvPr/>
        </p:nvSpPr>
        <p:spPr>
          <a:xfrm rot="5400000" flipH="1">
            <a:off x="-1888900" y="1934780"/>
            <a:ext cx="4776966" cy="1273948"/>
          </a:xfrm>
          <a:custGeom>
            <a:avLst/>
            <a:gdLst/>
            <a:ahLst/>
            <a:cxnLst/>
            <a:rect l="l" t="t" r="r" b="b"/>
            <a:pathLst>
              <a:path w="91561" h="24418" extrusionOk="0">
                <a:moveTo>
                  <a:pt x="38485" y="1"/>
                </a:moveTo>
                <a:cubicBezTo>
                  <a:pt x="31264" y="1"/>
                  <a:pt x="24814" y="3471"/>
                  <a:pt x="18146" y="9586"/>
                </a:cubicBezTo>
                <a:cubicBezTo>
                  <a:pt x="5574" y="21119"/>
                  <a:pt x="1" y="24418"/>
                  <a:pt x="1" y="24418"/>
                </a:cubicBezTo>
                <a:lnTo>
                  <a:pt x="91560" y="22486"/>
                </a:lnTo>
                <a:cubicBezTo>
                  <a:pt x="91560" y="22486"/>
                  <a:pt x="77814" y="21535"/>
                  <a:pt x="60173" y="8739"/>
                </a:cubicBezTo>
                <a:cubicBezTo>
                  <a:pt x="51881" y="2723"/>
                  <a:pt x="44881" y="1"/>
                  <a:pt x="38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USTOM_21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subTitle" idx="1"/>
          </p:nvPr>
        </p:nvSpPr>
        <p:spPr>
          <a:xfrm>
            <a:off x="5688000" y="2724900"/>
            <a:ext cx="29160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4447500" y="1531800"/>
            <a:ext cx="4156500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3">
  <p:cSld name="CUSTOM_26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4675825" y="1776300"/>
            <a:ext cx="3995100" cy="15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Bebas Neue"/>
              <a:buNone/>
              <a:defRPr sz="4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BE7E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1350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9" r:id="rId7"/>
    <p:sldLayoutId id="2147483665" r:id="rId8"/>
    <p:sldLayoutId id="2147483666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2" r:id="rId22"/>
    <p:sldLayoutId id="2147483683" r:id="rId23"/>
    <p:sldLayoutId id="2147483685" r:id="rId24"/>
    <p:sldLayoutId id="2147483686" r:id="rId25"/>
    <p:sldLayoutId id="2147483687" r:id="rId26"/>
    <p:sldLayoutId id="2147483688" r:id="rId27"/>
    <p:sldLayoutId id="2147483690" r:id="rId28"/>
    <p:sldLayoutId id="2147483692" r:id="rId29"/>
    <p:sldLayoutId id="2147483695" r:id="rId30"/>
    <p:sldLayoutId id="2147483696" r:id="rId31"/>
    <p:sldLayoutId id="2147483697" r:id="rId32"/>
    <p:sldLayoutId id="2147483698" r:id="rId33"/>
    <p:sldLayoutId id="2147483699" r:id="rId3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BE7E0"/>
        </a:solid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4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445" name="Google Shape;445;p54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78"/>
          <p:cNvSpPr txBox="1">
            <a:spLocks noGrp="1"/>
          </p:cNvSpPr>
          <p:nvPr>
            <p:ph type="title"/>
          </p:nvPr>
        </p:nvSpPr>
        <p:spPr>
          <a:xfrm>
            <a:off x="801575" y="1641600"/>
            <a:ext cx="7458000" cy="11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4749D"/>
                </a:solidFill>
              </a:rPr>
              <a:t>STEP Training</a:t>
            </a:r>
            <a:endParaRPr dirty="0">
              <a:solidFill>
                <a:srgbClr val="44749D"/>
              </a:solidFill>
            </a:endParaRPr>
          </a:p>
        </p:txBody>
      </p:sp>
      <p:sp>
        <p:nvSpPr>
          <p:cNvPr id="1344" name="Google Shape;1344;p78"/>
          <p:cNvSpPr txBox="1">
            <a:spLocks noGrp="1"/>
          </p:cNvSpPr>
          <p:nvPr>
            <p:ph type="subTitle" idx="1"/>
          </p:nvPr>
        </p:nvSpPr>
        <p:spPr>
          <a:xfrm>
            <a:off x="2693525" y="2906259"/>
            <a:ext cx="3756900" cy="138901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sz="1800" b="1" dirty="0">
                <a:solidFill>
                  <a:srgbClr val="43A2CA"/>
                </a:solidFill>
              </a:rPr>
              <a:t>Americans with Disabilities Act</a:t>
            </a:r>
          </a:p>
          <a:p>
            <a:pPr marL="0" indent="0">
              <a:spcAft>
                <a:spcPts val="1600"/>
              </a:spcAft>
            </a:pPr>
            <a:r>
              <a:rPr lang="en" sz="1800" dirty="0">
                <a:solidFill>
                  <a:srgbClr val="43A2CA"/>
                </a:solidFill>
              </a:rPr>
              <a:t>Presented by:</a:t>
            </a:r>
          </a:p>
          <a:p>
            <a:pPr marL="0" indent="0">
              <a:spcAft>
                <a:spcPts val="1600"/>
              </a:spcAft>
            </a:pPr>
            <a:r>
              <a:rPr lang="en" sz="1800" dirty="0">
                <a:solidFill>
                  <a:srgbClr val="43A2CA"/>
                </a:solidFill>
              </a:rPr>
              <a:t>Jeff Chasen – ADA RCEA</a:t>
            </a:r>
          </a:p>
        </p:txBody>
      </p:sp>
      <p:grpSp>
        <p:nvGrpSpPr>
          <p:cNvPr id="2" name="Google Shape;941;p66">
            <a:extLst>
              <a:ext uri="{FF2B5EF4-FFF2-40B4-BE49-F238E27FC236}">
                <a16:creationId xmlns:a16="http://schemas.microsoft.com/office/drawing/2014/main" id="{09CAA34E-8BD1-8627-9F9B-53416972B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79769" y="4018218"/>
            <a:ext cx="6496666" cy="1248321"/>
            <a:chOff x="-2048378" y="4018218"/>
            <a:chExt cx="7125100" cy="1369073"/>
          </a:xfrm>
        </p:grpSpPr>
        <p:grpSp>
          <p:nvGrpSpPr>
            <p:cNvPr id="3" name="Google Shape;942;p66">
              <a:extLst>
                <a:ext uri="{FF2B5EF4-FFF2-40B4-BE49-F238E27FC236}">
                  <a16:creationId xmlns:a16="http://schemas.microsoft.com/office/drawing/2014/main" id="{AD84180E-CA7D-21CE-E2DF-B394D650D86B}"/>
                </a:ext>
              </a:extLst>
            </p:cNvPr>
            <p:cNvGrpSpPr/>
            <p:nvPr/>
          </p:nvGrpSpPr>
          <p:grpSpPr>
            <a:xfrm>
              <a:off x="-2048378" y="4018218"/>
              <a:ext cx="7125100" cy="1369073"/>
              <a:chOff x="-2048378" y="4018218"/>
              <a:chExt cx="7125100" cy="1369073"/>
            </a:xfrm>
          </p:grpSpPr>
          <p:sp>
            <p:nvSpPr>
              <p:cNvPr id="7" name="Google Shape;943;p66">
                <a:extLst>
                  <a:ext uri="{FF2B5EF4-FFF2-40B4-BE49-F238E27FC236}">
                    <a16:creationId xmlns:a16="http://schemas.microsoft.com/office/drawing/2014/main" id="{2C93D6F1-0D06-76FA-05BF-1B279C11F16F}"/>
                  </a:ext>
                </a:extLst>
              </p:cNvPr>
              <p:cNvSpPr/>
              <p:nvPr/>
            </p:nvSpPr>
            <p:spPr>
              <a:xfrm>
                <a:off x="-2022253" y="5131491"/>
                <a:ext cx="7098975" cy="255800"/>
              </a:xfrm>
              <a:custGeom>
                <a:avLst/>
                <a:gdLst/>
                <a:ahLst/>
                <a:cxnLst/>
                <a:rect l="l" t="t" r="r" b="b"/>
                <a:pathLst>
                  <a:path w="283959" h="10232" extrusionOk="0">
                    <a:moveTo>
                      <a:pt x="141998" y="0"/>
                    </a:moveTo>
                    <a:cubicBezTo>
                      <a:pt x="63588" y="0"/>
                      <a:pt x="0" y="2278"/>
                      <a:pt x="0" y="5116"/>
                    </a:cubicBezTo>
                    <a:cubicBezTo>
                      <a:pt x="0" y="7916"/>
                      <a:pt x="63588" y="10231"/>
                      <a:pt x="141998" y="10231"/>
                    </a:cubicBezTo>
                    <a:cubicBezTo>
                      <a:pt x="220371" y="10231"/>
                      <a:pt x="283958" y="7916"/>
                      <a:pt x="283958" y="5116"/>
                    </a:cubicBezTo>
                    <a:cubicBezTo>
                      <a:pt x="283958" y="2278"/>
                      <a:pt x="220371" y="0"/>
                      <a:pt x="1419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" name="Google Shape;944;p66">
                <a:extLst>
                  <a:ext uri="{FF2B5EF4-FFF2-40B4-BE49-F238E27FC236}">
                    <a16:creationId xmlns:a16="http://schemas.microsoft.com/office/drawing/2014/main" id="{7459FD6C-AF0C-44D5-B3C2-7F96E093E0E4}"/>
                  </a:ext>
                </a:extLst>
              </p:cNvPr>
              <p:cNvSpPr/>
              <p:nvPr/>
            </p:nvSpPr>
            <p:spPr>
              <a:xfrm>
                <a:off x="-1023453" y="4937343"/>
                <a:ext cx="37340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36" h="9746" extrusionOk="0">
                    <a:moveTo>
                      <a:pt x="11575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54" y="3363"/>
                      <a:pt x="2785" y="3363"/>
                    </a:cubicBezTo>
                    <a:cubicBezTo>
                      <a:pt x="2452" y="3363"/>
                      <a:pt x="2153" y="3476"/>
                      <a:pt x="1905" y="3734"/>
                    </a:cubicBezTo>
                    <a:cubicBezTo>
                      <a:pt x="0" y="5788"/>
                      <a:pt x="6535" y="9745"/>
                      <a:pt x="6535" y="9745"/>
                    </a:cubicBezTo>
                    <a:lnTo>
                      <a:pt x="11239" y="9745"/>
                    </a:lnTo>
                    <a:cubicBezTo>
                      <a:pt x="11239" y="9745"/>
                      <a:pt x="14936" y="0"/>
                      <a:pt x="115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" name="Google Shape;945;p66">
                <a:extLst>
                  <a:ext uri="{FF2B5EF4-FFF2-40B4-BE49-F238E27FC236}">
                    <a16:creationId xmlns:a16="http://schemas.microsoft.com/office/drawing/2014/main" id="{960CF91E-5D41-A798-7567-55931CF5B69B}"/>
                  </a:ext>
                </a:extLst>
              </p:cNvPr>
              <p:cNvSpPr/>
              <p:nvPr/>
            </p:nvSpPr>
            <p:spPr>
              <a:xfrm>
                <a:off x="2747722" y="4937343"/>
                <a:ext cx="374325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3" h="9746" extrusionOk="0">
                    <a:moveTo>
                      <a:pt x="11612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82" y="3363"/>
                      <a:pt x="2821" y="3363"/>
                    </a:cubicBezTo>
                    <a:cubicBezTo>
                      <a:pt x="2489" y="3363"/>
                      <a:pt x="2190" y="3476"/>
                      <a:pt x="1942" y="3734"/>
                    </a:cubicBezTo>
                    <a:cubicBezTo>
                      <a:pt x="0" y="5788"/>
                      <a:pt x="6534" y="9745"/>
                      <a:pt x="6534" y="9745"/>
                    </a:cubicBezTo>
                    <a:lnTo>
                      <a:pt x="11276" y="9745"/>
                    </a:lnTo>
                    <a:cubicBezTo>
                      <a:pt x="11276" y="9745"/>
                      <a:pt x="14973" y="0"/>
                      <a:pt x="116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" name="Google Shape;946;p66">
                <a:extLst>
                  <a:ext uri="{FF2B5EF4-FFF2-40B4-BE49-F238E27FC236}">
                    <a16:creationId xmlns:a16="http://schemas.microsoft.com/office/drawing/2014/main" id="{6688A3AC-DFAB-9946-AAEE-7EF86684C0FE}"/>
                  </a:ext>
                </a:extLst>
              </p:cNvPr>
              <p:cNvSpPr/>
              <p:nvPr/>
            </p:nvSpPr>
            <p:spPr>
              <a:xfrm>
                <a:off x="4692097" y="4998018"/>
                <a:ext cx="37435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9746" extrusionOk="0">
                    <a:moveTo>
                      <a:pt x="3399" y="0"/>
                    </a:moveTo>
                    <a:cubicBezTo>
                      <a:pt x="1" y="0"/>
                      <a:pt x="3735" y="9745"/>
                      <a:pt x="3735" y="9745"/>
                    </a:cubicBezTo>
                    <a:lnTo>
                      <a:pt x="8439" y="9745"/>
                    </a:lnTo>
                    <a:cubicBezTo>
                      <a:pt x="8439" y="9745"/>
                      <a:pt x="14974" y="5788"/>
                      <a:pt x="13069" y="3734"/>
                    </a:cubicBezTo>
                    <a:cubicBezTo>
                      <a:pt x="12821" y="3476"/>
                      <a:pt x="12522" y="3363"/>
                      <a:pt x="12189" y="3363"/>
                    </a:cubicBezTo>
                    <a:cubicBezTo>
                      <a:pt x="9920" y="3363"/>
                      <a:pt x="6087" y="8588"/>
                      <a:pt x="6087" y="8588"/>
                    </a:cubicBezTo>
                    <a:cubicBezTo>
                      <a:pt x="6087" y="8588"/>
                      <a:pt x="6871" y="0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" name="Google Shape;947;p66">
                <a:extLst>
                  <a:ext uri="{FF2B5EF4-FFF2-40B4-BE49-F238E27FC236}">
                    <a16:creationId xmlns:a16="http://schemas.microsoft.com/office/drawing/2014/main" id="{7AA3803F-DDCD-00B6-FAFE-B8BB74A333E1}"/>
                  </a:ext>
                </a:extLst>
              </p:cNvPr>
              <p:cNvSpPr/>
              <p:nvPr/>
            </p:nvSpPr>
            <p:spPr>
              <a:xfrm>
                <a:off x="3089372" y="4018218"/>
                <a:ext cx="1052950" cy="1173050"/>
              </a:xfrm>
              <a:custGeom>
                <a:avLst/>
                <a:gdLst/>
                <a:ahLst/>
                <a:cxnLst/>
                <a:rect l="l" t="t" r="r" b="b"/>
                <a:pathLst>
                  <a:path w="42118" h="46922" extrusionOk="0">
                    <a:moveTo>
                      <a:pt x="17846" y="19361"/>
                    </a:moveTo>
                    <a:cubicBezTo>
                      <a:pt x="17883" y="19361"/>
                      <a:pt x="17921" y="19362"/>
                      <a:pt x="17960" y="19366"/>
                    </a:cubicBezTo>
                    <a:cubicBezTo>
                      <a:pt x="18968" y="19403"/>
                      <a:pt x="19752" y="20710"/>
                      <a:pt x="20088" y="21344"/>
                    </a:cubicBezTo>
                    <a:cubicBezTo>
                      <a:pt x="20275" y="21680"/>
                      <a:pt x="20275" y="22054"/>
                      <a:pt x="20163" y="22390"/>
                    </a:cubicBezTo>
                    <a:cubicBezTo>
                      <a:pt x="20021" y="22673"/>
                      <a:pt x="19793" y="22785"/>
                      <a:pt x="19521" y="22785"/>
                    </a:cubicBezTo>
                    <a:cubicBezTo>
                      <a:pt x="18933" y="22785"/>
                      <a:pt x="18136" y="22264"/>
                      <a:pt x="17549" y="21830"/>
                    </a:cubicBezTo>
                    <a:cubicBezTo>
                      <a:pt x="16534" y="21141"/>
                      <a:pt x="16610" y="19361"/>
                      <a:pt x="17846" y="19361"/>
                    </a:cubicBezTo>
                    <a:close/>
                    <a:moveTo>
                      <a:pt x="31197" y="26482"/>
                    </a:moveTo>
                    <a:cubicBezTo>
                      <a:pt x="31302" y="26482"/>
                      <a:pt x="31408" y="26508"/>
                      <a:pt x="31514" y="26534"/>
                    </a:cubicBezTo>
                    <a:cubicBezTo>
                      <a:pt x="33232" y="27328"/>
                      <a:pt x="30719" y="28102"/>
                      <a:pt x="29358" y="28102"/>
                    </a:cubicBezTo>
                    <a:cubicBezTo>
                      <a:pt x="28797" y="28102"/>
                      <a:pt x="28431" y="27971"/>
                      <a:pt x="28638" y="27655"/>
                    </a:cubicBezTo>
                    <a:cubicBezTo>
                      <a:pt x="29199" y="26758"/>
                      <a:pt x="30543" y="26572"/>
                      <a:pt x="31065" y="26497"/>
                    </a:cubicBezTo>
                    <a:cubicBezTo>
                      <a:pt x="31109" y="26486"/>
                      <a:pt x="31153" y="26482"/>
                      <a:pt x="31197" y="26482"/>
                    </a:cubicBezTo>
                    <a:close/>
                    <a:moveTo>
                      <a:pt x="12156" y="26537"/>
                    </a:moveTo>
                    <a:cubicBezTo>
                      <a:pt x="13306" y="26537"/>
                      <a:pt x="15309" y="28961"/>
                      <a:pt x="15309" y="28961"/>
                    </a:cubicBezTo>
                    <a:cubicBezTo>
                      <a:pt x="15618" y="29921"/>
                      <a:pt x="15412" y="30288"/>
                      <a:pt x="14967" y="30288"/>
                    </a:cubicBezTo>
                    <a:cubicBezTo>
                      <a:pt x="13805" y="30288"/>
                      <a:pt x="11018" y="27779"/>
                      <a:pt x="11612" y="26833"/>
                    </a:cubicBezTo>
                    <a:cubicBezTo>
                      <a:pt x="11749" y="26624"/>
                      <a:pt x="11937" y="26537"/>
                      <a:pt x="12156" y="26537"/>
                    </a:cubicBezTo>
                    <a:close/>
                    <a:moveTo>
                      <a:pt x="26657" y="32520"/>
                    </a:moveTo>
                    <a:cubicBezTo>
                      <a:pt x="27930" y="32520"/>
                      <a:pt x="28765" y="33682"/>
                      <a:pt x="29161" y="34375"/>
                    </a:cubicBezTo>
                    <a:cubicBezTo>
                      <a:pt x="29423" y="34824"/>
                      <a:pt x="29423" y="35346"/>
                      <a:pt x="29124" y="35757"/>
                    </a:cubicBezTo>
                    <a:cubicBezTo>
                      <a:pt x="28911" y="36036"/>
                      <a:pt x="28637" y="36155"/>
                      <a:pt x="28336" y="36155"/>
                    </a:cubicBezTo>
                    <a:cubicBezTo>
                      <a:pt x="26786" y="36155"/>
                      <a:pt x="24511" y="33021"/>
                      <a:pt x="26137" y="32583"/>
                    </a:cubicBezTo>
                    <a:cubicBezTo>
                      <a:pt x="26318" y="32540"/>
                      <a:pt x="26491" y="32520"/>
                      <a:pt x="26657" y="32520"/>
                    </a:cubicBezTo>
                    <a:close/>
                    <a:moveTo>
                      <a:pt x="31927" y="1"/>
                    </a:moveTo>
                    <a:cubicBezTo>
                      <a:pt x="31269" y="1"/>
                      <a:pt x="30602" y="94"/>
                      <a:pt x="29945" y="286"/>
                    </a:cubicBezTo>
                    <a:cubicBezTo>
                      <a:pt x="29348" y="472"/>
                      <a:pt x="28713" y="734"/>
                      <a:pt x="28078" y="995"/>
                    </a:cubicBezTo>
                    <a:cubicBezTo>
                      <a:pt x="27518" y="1219"/>
                      <a:pt x="27108" y="1630"/>
                      <a:pt x="26809" y="2153"/>
                    </a:cubicBezTo>
                    <a:cubicBezTo>
                      <a:pt x="26099" y="3459"/>
                      <a:pt x="25987" y="4990"/>
                      <a:pt x="26473" y="6409"/>
                    </a:cubicBezTo>
                    <a:cubicBezTo>
                      <a:pt x="27316" y="9076"/>
                      <a:pt x="26375" y="10851"/>
                      <a:pt x="25108" y="10851"/>
                    </a:cubicBezTo>
                    <a:cubicBezTo>
                      <a:pt x="24637" y="10851"/>
                      <a:pt x="24121" y="10605"/>
                      <a:pt x="23635" y="10068"/>
                    </a:cubicBezTo>
                    <a:cubicBezTo>
                      <a:pt x="22403" y="8761"/>
                      <a:pt x="23336" y="5961"/>
                      <a:pt x="23038" y="3571"/>
                    </a:cubicBezTo>
                    <a:lnTo>
                      <a:pt x="23038" y="3571"/>
                    </a:lnTo>
                    <a:cubicBezTo>
                      <a:pt x="20909" y="4804"/>
                      <a:pt x="18594" y="6297"/>
                      <a:pt x="16055" y="8015"/>
                    </a:cubicBezTo>
                    <a:cubicBezTo>
                      <a:pt x="16205" y="8575"/>
                      <a:pt x="16429" y="9098"/>
                      <a:pt x="16765" y="9583"/>
                    </a:cubicBezTo>
                    <a:cubicBezTo>
                      <a:pt x="17736" y="11188"/>
                      <a:pt x="21021" y="14101"/>
                      <a:pt x="19304" y="15893"/>
                    </a:cubicBezTo>
                    <a:cubicBezTo>
                      <a:pt x="18949" y="16271"/>
                      <a:pt x="18475" y="16443"/>
                      <a:pt x="17941" y="16443"/>
                    </a:cubicBezTo>
                    <a:cubicBezTo>
                      <a:pt x="15942" y="16443"/>
                      <a:pt x="13098" y="14036"/>
                      <a:pt x="12508" y="11002"/>
                    </a:cubicBezTo>
                    <a:cubicBezTo>
                      <a:pt x="12508" y="10852"/>
                      <a:pt x="12471" y="10703"/>
                      <a:pt x="12396" y="10554"/>
                    </a:cubicBezTo>
                    <a:cubicBezTo>
                      <a:pt x="10753" y="11823"/>
                      <a:pt x="9223" y="13317"/>
                      <a:pt x="7878" y="14960"/>
                    </a:cubicBezTo>
                    <a:cubicBezTo>
                      <a:pt x="7878" y="16565"/>
                      <a:pt x="8775" y="18021"/>
                      <a:pt x="10231" y="18731"/>
                    </a:cubicBezTo>
                    <a:cubicBezTo>
                      <a:pt x="13031" y="20187"/>
                      <a:pt x="14525" y="22427"/>
                      <a:pt x="11762" y="22801"/>
                    </a:cubicBezTo>
                    <a:cubicBezTo>
                      <a:pt x="11650" y="22818"/>
                      <a:pt x="11541" y="22826"/>
                      <a:pt x="11433" y="22826"/>
                    </a:cubicBezTo>
                    <a:cubicBezTo>
                      <a:pt x="8990" y="22826"/>
                      <a:pt x="7599" y="18527"/>
                      <a:pt x="5489" y="18133"/>
                    </a:cubicBezTo>
                    <a:cubicBezTo>
                      <a:pt x="4331" y="19888"/>
                      <a:pt x="3323" y="21755"/>
                      <a:pt x="2464" y="23697"/>
                    </a:cubicBezTo>
                    <a:cubicBezTo>
                      <a:pt x="2726" y="25041"/>
                      <a:pt x="3547" y="26198"/>
                      <a:pt x="4742" y="26870"/>
                    </a:cubicBezTo>
                    <a:cubicBezTo>
                      <a:pt x="7804" y="28663"/>
                      <a:pt x="10828" y="31015"/>
                      <a:pt x="9484" y="32919"/>
                    </a:cubicBezTo>
                    <a:cubicBezTo>
                      <a:pt x="9079" y="33493"/>
                      <a:pt x="8568" y="33745"/>
                      <a:pt x="7917" y="33745"/>
                    </a:cubicBezTo>
                    <a:cubicBezTo>
                      <a:pt x="6408" y="33745"/>
                      <a:pt x="4141" y="32393"/>
                      <a:pt x="672" y="30567"/>
                    </a:cubicBezTo>
                    <a:lnTo>
                      <a:pt x="448" y="30455"/>
                    </a:lnTo>
                    <a:lnTo>
                      <a:pt x="448" y="30455"/>
                    </a:lnTo>
                    <a:cubicBezTo>
                      <a:pt x="0" y="32845"/>
                      <a:pt x="112" y="35272"/>
                      <a:pt x="709" y="37624"/>
                    </a:cubicBezTo>
                    <a:cubicBezTo>
                      <a:pt x="2278" y="41806"/>
                      <a:pt x="5339" y="41432"/>
                      <a:pt x="9409" y="43075"/>
                    </a:cubicBezTo>
                    <a:cubicBezTo>
                      <a:pt x="10268" y="43374"/>
                      <a:pt x="11015" y="43934"/>
                      <a:pt x="11575" y="44681"/>
                    </a:cubicBezTo>
                    <a:cubicBezTo>
                      <a:pt x="11836" y="45390"/>
                      <a:pt x="11874" y="46174"/>
                      <a:pt x="11687" y="46921"/>
                    </a:cubicBezTo>
                    <a:lnTo>
                      <a:pt x="12210" y="46921"/>
                    </a:lnTo>
                    <a:cubicBezTo>
                      <a:pt x="12471" y="46436"/>
                      <a:pt x="12770" y="45950"/>
                      <a:pt x="13143" y="45390"/>
                    </a:cubicBezTo>
                    <a:lnTo>
                      <a:pt x="13927" y="44083"/>
                    </a:lnTo>
                    <a:cubicBezTo>
                      <a:pt x="17250" y="38558"/>
                      <a:pt x="32334" y="5180"/>
                      <a:pt x="32335" y="5177"/>
                    </a:cubicBezTo>
                    <a:lnTo>
                      <a:pt x="32335" y="5177"/>
                    </a:lnTo>
                    <a:cubicBezTo>
                      <a:pt x="30057" y="12607"/>
                      <a:pt x="18258" y="41171"/>
                      <a:pt x="16242" y="43859"/>
                    </a:cubicBezTo>
                    <a:cubicBezTo>
                      <a:pt x="15533" y="44830"/>
                      <a:pt x="14861" y="45838"/>
                      <a:pt x="14263" y="46921"/>
                    </a:cubicBezTo>
                    <a:lnTo>
                      <a:pt x="33604" y="46921"/>
                    </a:lnTo>
                    <a:cubicBezTo>
                      <a:pt x="33716" y="46697"/>
                      <a:pt x="33866" y="46548"/>
                      <a:pt x="34015" y="46324"/>
                    </a:cubicBezTo>
                    <a:cubicBezTo>
                      <a:pt x="28937" y="44233"/>
                      <a:pt x="26062" y="43374"/>
                      <a:pt x="26660" y="41134"/>
                    </a:cubicBezTo>
                    <a:cubicBezTo>
                      <a:pt x="26934" y="40103"/>
                      <a:pt x="27881" y="39720"/>
                      <a:pt x="29147" y="39720"/>
                    </a:cubicBezTo>
                    <a:cubicBezTo>
                      <a:pt x="30632" y="39720"/>
                      <a:pt x="32557" y="40247"/>
                      <a:pt x="34351" y="40872"/>
                    </a:cubicBezTo>
                    <a:cubicBezTo>
                      <a:pt x="34874" y="41077"/>
                      <a:pt x="35425" y="41171"/>
                      <a:pt x="35978" y="41171"/>
                    </a:cubicBezTo>
                    <a:cubicBezTo>
                      <a:pt x="36333" y="41171"/>
                      <a:pt x="36689" y="41132"/>
                      <a:pt x="37040" y="41059"/>
                    </a:cubicBezTo>
                    <a:cubicBezTo>
                      <a:pt x="37152" y="40872"/>
                      <a:pt x="37226" y="40648"/>
                      <a:pt x="37301" y="40462"/>
                    </a:cubicBezTo>
                    <a:cubicBezTo>
                      <a:pt x="38197" y="38445"/>
                      <a:pt x="39019" y="36392"/>
                      <a:pt x="39691" y="34338"/>
                    </a:cubicBezTo>
                    <a:cubicBezTo>
                      <a:pt x="39098" y="34025"/>
                      <a:pt x="38300" y="33964"/>
                      <a:pt x="37441" y="33964"/>
                    </a:cubicBezTo>
                    <a:cubicBezTo>
                      <a:pt x="36898" y="33964"/>
                      <a:pt x="36330" y="33988"/>
                      <a:pt x="35775" y="33988"/>
                    </a:cubicBezTo>
                    <a:cubicBezTo>
                      <a:pt x="34384" y="33988"/>
                      <a:pt x="33071" y="33836"/>
                      <a:pt x="32410" y="32770"/>
                    </a:cubicBezTo>
                    <a:cubicBezTo>
                      <a:pt x="31473" y="31295"/>
                      <a:pt x="32166" y="30613"/>
                      <a:pt x="33540" y="30613"/>
                    </a:cubicBezTo>
                    <a:cubicBezTo>
                      <a:pt x="34358" y="30613"/>
                      <a:pt x="35417" y="30854"/>
                      <a:pt x="36517" y="31314"/>
                    </a:cubicBezTo>
                    <a:cubicBezTo>
                      <a:pt x="37065" y="31566"/>
                      <a:pt x="37644" y="31688"/>
                      <a:pt x="38218" y="31688"/>
                    </a:cubicBezTo>
                    <a:cubicBezTo>
                      <a:pt x="39091" y="31688"/>
                      <a:pt x="39956" y="31406"/>
                      <a:pt x="40699" y="30866"/>
                    </a:cubicBezTo>
                    <a:cubicBezTo>
                      <a:pt x="41221" y="28812"/>
                      <a:pt x="41595" y="26684"/>
                      <a:pt x="41856" y="24556"/>
                    </a:cubicBezTo>
                    <a:lnTo>
                      <a:pt x="41856" y="24556"/>
                    </a:lnTo>
                    <a:cubicBezTo>
                      <a:pt x="41744" y="24630"/>
                      <a:pt x="41632" y="24668"/>
                      <a:pt x="41520" y="24742"/>
                    </a:cubicBezTo>
                    <a:cubicBezTo>
                      <a:pt x="40434" y="25356"/>
                      <a:pt x="39196" y="25623"/>
                      <a:pt x="38017" y="25623"/>
                    </a:cubicBezTo>
                    <a:cubicBezTo>
                      <a:pt x="35468" y="25623"/>
                      <a:pt x="33202" y="24374"/>
                      <a:pt x="33380" y="22689"/>
                    </a:cubicBezTo>
                    <a:cubicBezTo>
                      <a:pt x="33679" y="20224"/>
                      <a:pt x="38010" y="20859"/>
                      <a:pt x="39877" y="20598"/>
                    </a:cubicBezTo>
                    <a:cubicBezTo>
                      <a:pt x="40661" y="20486"/>
                      <a:pt x="41446" y="20224"/>
                      <a:pt x="42118" y="19814"/>
                    </a:cubicBezTo>
                    <a:cubicBezTo>
                      <a:pt x="42080" y="17013"/>
                      <a:pt x="41782" y="14213"/>
                      <a:pt x="41109" y="11487"/>
                    </a:cubicBezTo>
                    <a:cubicBezTo>
                      <a:pt x="38762" y="12588"/>
                      <a:pt x="37135" y="15635"/>
                      <a:pt x="35166" y="15635"/>
                    </a:cubicBezTo>
                    <a:cubicBezTo>
                      <a:pt x="35131" y="15635"/>
                      <a:pt x="35096" y="15634"/>
                      <a:pt x="35061" y="15632"/>
                    </a:cubicBezTo>
                    <a:cubicBezTo>
                      <a:pt x="32372" y="15520"/>
                      <a:pt x="32447" y="12570"/>
                      <a:pt x="36031" y="11076"/>
                    </a:cubicBezTo>
                    <a:cubicBezTo>
                      <a:pt x="39616" y="9583"/>
                      <a:pt x="39392" y="6297"/>
                      <a:pt x="39392" y="6297"/>
                    </a:cubicBezTo>
                    <a:cubicBezTo>
                      <a:pt x="38944" y="5326"/>
                      <a:pt x="38496" y="4356"/>
                      <a:pt x="37936" y="3385"/>
                    </a:cubicBezTo>
                    <a:cubicBezTo>
                      <a:pt x="36645" y="1244"/>
                      <a:pt x="34341" y="1"/>
                      <a:pt x="319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" name="Google Shape;948;p66">
                <a:extLst>
                  <a:ext uri="{FF2B5EF4-FFF2-40B4-BE49-F238E27FC236}">
                    <a16:creationId xmlns:a16="http://schemas.microsoft.com/office/drawing/2014/main" id="{6A8B4F7F-E9E9-95EC-E18B-B42D7021C7C7}"/>
                  </a:ext>
                </a:extLst>
              </p:cNvPr>
              <p:cNvSpPr/>
              <p:nvPr/>
            </p:nvSpPr>
            <p:spPr>
              <a:xfrm>
                <a:off x="3393672" y="4147643"/>
                <a:ext cx="503150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126" h="41745" extrusionOk="0">
                    <a:moveTo>
                      <a:pt x="20126" y="0"/>
                    </a:moveTo>
                    <a:cubicBezTo>
                      <a:pt x="20124" y="3"/>
                      <a:pt x="5078" y="33381"/>
                      <a:pt x="1718" y="38906"/>
                    </a:cubicBezTo>
                    <a:lnTo>
                      <a:pt x="934" y="40213"/>
                    </a:lnTo>
                    <a:cubicBezTo>
                      <a:pt x="598" y="40773"/>
                      <a:pt x="299" y="41259"/>
                      <a:pt x="0" y="41744"/>
                    </a:cubicBezTo>
                    <a:lnTo>
                      <a:pt x="2091" y="41744"/>
                    </a:lnTo>
                    <a:cubicBezTo>
                      <a:pt x="2689" y="40699"/>
                      <a:pt x="3361" y="39653"/>
                      <a:pt x="4070" y="38682"/>
                    </a:cubicBezTo>
                    <a:cubicBezTo>
                      <a:pt x="6086" y="35994"/>
                      <a:pt x="17885" y="7430"/>
                      <a:pt x="20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Google Shape;949;p66">
                <a:extLst>
                  <a:ext uri="{FF2B5EF4-FFF2-40B4-BE49-F238E27FC236}">
                    <a16:creationId xmlns:a16="http://schemas.microsoft.com/office/drawing/2014/main" id="{070287F4-CC15-ECAC-8B37-BF85272CBCAB}"/>
                  </a:ext>
                </a:extLst>
              </p:cNvPr>
              <p:cNvSpPr/>
              <p:nvPr/>
            </p:nvSpPr>
            <p:spPr>
              <a:xfrm>
                <a:off x="3741847" y="4452443"/>
                <a:ext cx="207250" cy="9100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640" extrusionOk="0">
                    <a:moveTo>
                      <a:pt x="7524" y="1"/>
                    </a:moveTo>
                    <a:cubicBezTo>
                      <a:pt x="5248" y="1"/>
                      <a:pt x="3012" y="448"/>
                      <a:pt x="897" y="1287"/>
                    </a:cubicBezTo>
                    <a:lnTo>
                      <a:pt x="0" y="3639"/>
                    </a:lnTo>
                    <a:cubicBezTo>
                      <a:pt x="2390" y="1735"/>
                      <a:pt x="5265" y="503"/>
                      <a:pt x="8290" y="18"/>
                    </a:cubicBezTo>
                    <a:cubicBezTo>
                      <a:pt x="8034" y="6"/>
                      <a:pt x="7779" y="1"/>
                      <a:pt x="75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" name="Google Shape;950;p66">
                <a:extLst>
                  <a:ext uri="{FF2B5EF4-FFF2-40B4-BE49-F238E27FC236}">
                    <a16:creationId xmlns:a16="http://schemas.microsoft.com/office/drawing/2014/main" id="{821B4FE0-BDC3-4CC5-B488-9EF56A721E38}"/>
                  </a:ext>
                </a:extLst>
              </p:cNvPr>
              <p:cNvSpPr/>
              <p:nvPr/>
            </p:nvSpPr>
            <p:spPr>
              <a:xfrm>
                <a:off x="3670897" y="4310993"/>
                <a:ext cx="85900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8775" extrusionOk="0">
                    <a:moveTo>
                      <a:pt x="1" y="0"/>
                    </a:moveTo>
                    <a:cubicBezTo>
                      <a:pt x="1457" y="2689"/>
                      <a:pt x="2204" y="5713"/>
                      <a:pt x="2129" y="8775"/>
                    </a:cubicBezTo>
                    <a:lnTo>
                      <a:pt x="3436" y="6684"/>
                    </a:lnTo>
                    <a:cubicBezTo>
                      <a:pt x="2764" y="4219"/>
                      <a:pt x="1606" y="1942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" name="Google Shape;951;p66">
                <a:extLst>
                  <a:ext uri="{FF2B5EF4-FFF2-40B4-BE49-F238E27FC236}">
                    <a16:creationId xmlns:a16="http://schemas.microsoft.com/office/drawing/2014/main" id="{9B40D7A7-9F15-654C-0C0E-FD5EC638F6B7}"/>
                  </a:ext>
                </a:extLst>
              </p:cNvPr>
              <p:cNvSpPr/>
              <p:nvPr/>
            </p:nvSpPr>
            <p:spPr>
              <a:xfrm>
                <a:off x="3499147" y="4610618"/>
                <a:ext cx="138175" cy="18765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0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78" y="2017"/>
                      <a:pt x="4033" y="4631"/>
                      <a:pt x="5004" y="7506"/>
                    </a:cubicBezTo>
                    <a:lnTo>
                      <a:pt x="5527" y="5116"/>
                    </a:lnTo>
                    <a:cubicBezTo>
                      <a:pt x="4070" y="3025"/>
                      <a:pt x="2203" y="1308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" name="Google Shape;952;p66">
                <a:extLst>
                  <a:ext uri="{FF2B5EF4-FFF2-40B4-BE49-F238E27FC236}">
                    <a16:creationId xmlns:a16="http://schemas.microsoft.com/office/drawing/2014/main" id="{63958342-94F9-E984-46B3-DF86D22590E3}"/>
                  </a:ext>
                </a:extLst>
              </p:cNvPr>
              <p:cNvSpPr/>
              <p:nvPr/>
            </p:nvSpPr>
            <p:spPr>
              <a:xfrm>
                <a:off x="3403947" y="4815043"/>
                <a:ext cx="1167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4668" h="817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942" y="2353"/>
                      <a:pt x="3248" y="5153"/>
                      <a:pt x="3809" y="8178"/>
                    </a:cubicBezTo>
                    <a:lnTo>
                      <a:pt x="4667" y="5900"/>
                    </a:lnTo>
                    <a:cubicBezTo>
                      <a:pt x="3547" y="3623"/>
                      <a:pt x="1942" y="1606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" name="Google Shape;953;p66">
                <a:extLst>
                  <a:ext uri="{FF2B5EF4-FFF2-40B4-BE49-F238E27FC236}">
                    <a16:creationId xmlns:a16="http://schemas.microsoft.com/office/drawing/2014/main" id="{E0E9EBFD-F878-BD6E-7A29-50FE62AF5305}"/>
                  </a:ext>
                </a:extLst>
              </p:cNvPr>
              <p:cNvSpPr/>
              <p:nvPr/>
            </p:nvSpPr>
            <p:spPr>
              <a:xfrm>
                <a:off x="3613022" y="4754518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2657" y="0"/>
                    </a:moveTo>
                    <a:cubicBezTo>
                      <a:pt x="2294" y="0"/>
                      <a:pt x="1932" y="11"/>
                      <a:pt x="1569" y="32"/>
                    </a:cubicBezTo>
                    <a:lnTo>
                      <a:pt x="1" y="1899"/>
                    </a:lnTo>
                    <a:cubicBezTo>
                      <a:pt x="1910" y="1230"/>
                      <a:pt x="3917" y="890"/>
                      <a:pt x="5937" y="890"/>
                    </a:cubicBezTo>
                    <a:cubicBezTo>
                      <a:pt x="6958" y="890"/>
                      <a:pt x="7983" y="977"/>
                      <a:pt x="8999" y="1152"/>
                    </a:cubicBezTo>
                    <a:cubicBezTo>
                      <a:pt x="6983" y="384"/>
                      <a:pt x="4830" y="0"/>
                      <a:pt x="26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" name="Google Shape;954;p66">
                <a:extLst>
                  <a:ext uri="{FF2B5EF4-FFF2-40B4-BE49-F238E27FC236}">
                    <a16:creationId xmlns:a16="http://schemas.microsoft.com/office/drawing/2014/main" id="{8E55094E-4B86-85DE-26C4-9480A5F322DA}"/>
                  </a:ext>
                </a:extLst>
              </p:cNvPr>
              <p:cNvSpPr/>
              <p:nvPr/>
            </p:nvSpPr>
            <p:spPr>
              <a:xfrm>
                <a:off x="3517822" y="4975143"/>
                <a:ext cx="22032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2484" extrusionOk="0">
                    <a:moveTo>
                      <a:pt x="5041" y="0"/>
                    </a:moveTo>
                    <a:cubicBezTo>
                      <a:pt x="3781" y="0"/>
                      <a:pt x="2521" y="131"/>
                      <a:pt x="1270" y="392"/>
                    </a:cubicBezTo>
                    <a:lnTo>
                      <a:pt x="0" y="2483"/>
                    </a:lnTo>
                    <a:cubicBezTo>
                      <a:pt x="2658" y="1100"/>
                      <a:pt x="5599" y="391"/>
                      <a:pt x="8582" y="391"/>
                    </a:cubicBezTo>
                    <a:cubicBezTo>
                      <a:pt x="8659" y="391"/>
                      <a:pt x="8736" y="391"/>
                      <a:pt x="8812" y="392"/>
                    </a:cubicBezTo>
                    <a:cubicBezTo>
                      <a:pt x="7561" y="131"/>
                      <a:pt x="6301" y="0"/>
                      <a:pt x="50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955;p66">
                <a:extLst>
                  <a:ext uri="{FF2B5EF4-FFF2-40B4-BE49-F238E27FC236}">
                    <a16:creationId xmlns:a16="http://schemas.microsoft.com/office/drawing/2014/main" id="{CC610650-AAAA-3933-8FB9-EFF2796E428F}"/>
                  </a:ext>
                </a:extLst>
              </p:cNvPr>
              <p:cNvSpPr/>
              <p:nvPr/>
            </p:nvSpPr>
            <p:spPr>
              <a:xfrm>
                <a:off x="4337397" y="4058018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" name="Google Shape;956;p66">
                <a:extLst>
                  <a:ext uri="{FF2B5EF4-FFF2-40B4-BE49-F238E27FC236}">
                    <a16:creationId xmlns:a16="http://schemas.microsoft.com/office/drawing/2014/main" id="{E0C7553B-43E8-C8BD-2B83-4B12C4770461}"/>
                  </a:ext>
                </a:extLst>
              </p:cNvPr>
              <p:cNvSpPr/>
              <p:nvPr/>
            </p:nvSpPr>
            <p:spPr>
              <a:xfrm>
                <a:off x="4471822" y="4374218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957;p66">
                <a:extLst>
                  <a:ext uri="{FF2B5EF4-FFF2-40B4-BE49-F238E27FC236}">
                    <a16:creationId xmlns:a16="http://schemas.microsoft.com/office/drawing/2014/main" id="{A6DD087B-3685-DB1A-99C7-1E609EFF1DDE}"/>
                  </a:ext>
                </a:extLst>
              </p:cNvPr>
              <p:cNvSpPr/>
              <p:nvPr/>
            </p:nvSpPr>
            <p:spPr>
              <a:xfrm>
                <a:off x="-2048378" y="4046243"/>
                <a:ext cx="1052025" cy="1173025"/>
              </a:xfrm>
              <a:custGeom>
                <a:avLst/>
                <a:gdLst/>
                <a:ahLst/>
                <a:cxnLst/>
                <a:rect l="l" t="t" r="r" b="b"/>
                <a:pathLst>
                  <a:path w="42081" h="46921" extrusionOk="0">
                    <a:moveTo>
                      <a:pt x="24199" y="19362"/>
                    </a:moveTo>
                    <a:cubicBezTo>
                      <a:pt x="25469" y="19362"/>
                      <a:pt x="25556" y="21134"/>
                      <a:pt x="24531" y="21866"/>
                    </a:cubicBezTo>
                    <a:cubicBezTo>
                      <a:pt x="23946" y="22273"/>
                      <a:pt x="23153" y="22802"/>
                      <a:pt x="22577" y="22802"/>
                    </a:cubicBezTo>
                    <a:cubicBezTo>
                      <a:pt x="22308" y="22802"/>
                      <a:pt x="22086" y="22686"/>
                      <a:pt x="21955" y="22389"/>
                    </a:cubicBezTo>
                    <a:cubicBezTo>
                      <a:pt x="21806" y="22053"/>
                      <a:pt x="21806" y="21680"/>
                      <a:pt x="21992" y="21381"/>
                    </a:cubicBezTo>
                    <a:cubicBezTo>
                      <a:pt x="22328" y="20709"/>
                      <a:pt x="23112" y="19402"/>
                      <a:pt x="24121" y="19365"/>
                    </a:cubicBezTo>
                    <a:cubicBezTo>
                      <a:pt x="24147" y="19363"/>
                      <a:pt x="24174" y="19362"/>
                      <a:pt x="24199" y="19362"/>
                    </a:cubicBezTo>
                    <a:close/>
                    <a:moveTo>
                      <a:pt x="10884" y="26481"/>
                    </a:moveTo>
                    <a:cubicBezTo>
                      <a:pt x="10927" y="26481"/>
                      <a:pt x="10971" y="26485"/>
                      <a:pt x="11015" y="26496"/>
                    </a:cubicBezTo>
                    <a:cubicBezTo>
                      <a:pt x="11575" y="26534"/>
                      <a:pt x="12882" y="26758"/>
                      <a:pt x="13442" y="27654"/>
                    </a:cubicBezTo>
                    <a:cubicBezTo>
                      <a:pt x="13649" y="27970"/>
                      <a:pt x="13287" y="28101"/>
                      <a:pt x="12729" y="28101"/>
                    </a:cubicBezTo>
                    <a:cubicBezTo>
                      <a:pt x="11376" y="28101"/>
                      <a:pt x="8875" y="27327"/>
                      <a:pt x="10567" y="26534"/>
                    </a:cubicBezTo>
                    <a:cubicBezTo>
                      <a:pt x="10672" y="26507"/>
                      <a:pt x="10778" y="26481"/>
                      <a:pt x="10884" y="26481"/>
                    </a:cubicBezTo>
                    <a:close/>
                    <a:moveTo>
                      <a:pt x="29940" y="26536"/>
                    </a:moveTo>
                    <a:cubicBezTo>
                      <a:pt x="30154" y="26536"/>
                      <a:pt x="30337" y="26623"/>
                      <a:pt x="30468" y="26832"/>
                    </a:cubicBezTo>
                    <a:cubicBezTo>
                      <a:pt x="31089" y="27778"/>
                      <a:pt x="28310" y="30287"/>
                      <a:pt x="27149" y="30287"/>
                    </a:cubicBezTo>
                    <a:cubicBezTo>
                      <a:pt x="26706" y="30287"/>
                      <a:pt x="26499" y="29921"/>
                      <a:pt x="26809" y="28961"/>
                    </a:cubicBezTo>
                    <a:cubicBezTo>
                      <a:pt x="26809" y="28961"/>
                      <a:pt x="28812" y="26536"/>
                      <a:pt x="29940" y="26536"/>
                    </a:cubicBezTo>
                    <a:close/>
                    <a:moveTo>
                      <a:pt x="15433" y="32520"/>
                    </a:moveTo>
                    <a:cubicBezTo>
                      <a:pt x="15597" y="32520"/>
                      <a:pt x="15767" y="32539"/>
                      <a:pt x="15943" y="32582"/>
                    </a:cubicBezTo>
                    <a:cubicBezTo>
                      <a:pt x="17600" y="33020"/>
                      <a:pt x="15305" y="36154"/>
                      <a:pt x="13747" y="36154"/>
                    </a:cubicBezTo>
                    <a:cubicBezTo>
                      <a:pt x="13444" y="36154"/>
                      <a:pt x="13169" y="36036"/>
                      <a:pt x="12956" y="35756"/>
                    </a:cubicBezTo>
                    <a:cubicBezTo>
                      <a:pt x="12695" y="35345"/>
                      <a:pt x="12658" y="34823"/>
                      <a:pt x="12919" y="34375"/>
                    </a:cubicBezTo>
                    <a:cubicBezTo>
                      <a:pt x="13315" y="33681"/>
                      <a:pt x="14179" y="32520"/>
                      <a:pt x="15433" y="32520"/>
                    </a:cubicBezTo>
                    <a:close/>
                    <a:moveTo>
                      <a:pt x="10153" y="0"/>
                    </a:moveTo>
                    <a:cubicBezTo>
                      <a:pt x="7740" y="0"/>
                      <a:pt x="5435" y="1243"/>
                      <a:pt x="4145" y="3384"/>
                    </a:cubicBezTo>
                    <a:cubicBezTo>
                      <a:pt x="3622" y="4355"/>
                      <a:pt x="3136" y="5326"/>
                      <a:pt x="2688" y="6334"/>
                    </a:cubicBezTo>
                    <a:cubicBezTo>
                      <a:pt x="2688" y="6334"/>
                      <a:pt x="2502" y="9619"/>
                      <a:pt x="6086" y="11076"/>
                    </a:cubicBezTo>
                    <a:cubicBezTo>
                      <a:pt x="9633" y="12569"/>
                      <a:pt x="9708" y="15519"/>
                      <a:pt x="7057" y="15668"/>
                    </a:cubicBezTo>
                    <a:cubicBezTo>
                      <a:pt x="7033" y="15669"/>
                      <a:pt x="7010" y="15669"/>
                      <a:pt x="6986" y="15669"/>
                    </a:cubicBezTo>
                    <a:cubicBezTo>
                      <a:pt x="5002" y="15669"/>
                      <a:pt x="3369" y="12593"/>
                      <a:pt x="971" y="11486"/>
                    </a:cubicBezTo>
                    <a:cubicBezTo>
                      <a:pt x="336" y="14212"/>
                      <a:pt x="0" y="17012"/>
                      <a:pt x="0" y="19813"/>
                    </a:cubicBezTo>
                    <a:cubicBezTo>
                      <a:pt x="672" y="20223"/>
                      <a:pt x="1456" y="20485"/>
                      <a:pt x="2240" y="20597"/>
                    </a:cubicBezTo>
                    <a:cubicBezTo>
                      <a:pt x="4107" y="20858"/>
                      <a:pt x="8438" y="20223"/>
                      <a:pt x="8700" y="22688"/>
                    </a:cubicBezTo>
                    <a:cubicBezTo>
                      <a:pt x="8904" y="24373"/>
                      <a:pt x="6646" y="25622"/>
                      <a:pt x="4099" y="25622"/>
                    </a:cubicBezTo>
                    <a:cubicBezTo>
                      <a:pt x="2922" y="25622"/>
                      <a:pt x="1683" y="25355"/>
                      <a:pt x="597" y="24741"/>
                    </a:cubicBezTo>
                    <a:cubicBezTo>
                      <a:pt x="485" y="24667"/>
                      <a:pt x="373" y="24629"/>
                      <a:pt x="261" y="24555"/>
                    </a:cubicBezTo>
                    <a:lnTo>
                      <a:pt x="261" y="24555"/>
                    </a:lnTo>
                    <a:cubicBezTo>
                      <a:pt x="485" y="26683"/>
                      <a:pt x="859" y="28811"/>
                      <a:pt x="1419" y="30865"/>
                    </a:cubicBezTo>
                    <a:cubicBezTo>
                      <a:pt x="2150" y="31413"/>
                      <a:pt x="3021" y="31696"/>
                      <a:pt x="3903" y="31696"/>
                    </a:cubicBezTo>
                    <a:cubicBezTo>
                      <a:pt x="4463" y="31696"/>
                      <a:pt x="5027" y="31582"/>
                      <a:pt x="5563" y="31350"/>
                    </a:cubicBezTo>
                    <a:cubicBezTo>
                      <a:pt x="6674" y="30886"/>
                      <a:pt x="7742" y="30639"/>
                      <a:pt x="8563" y="30639"/>
                    </a:cubicBezTo>
                    <a:cubicBezTo>
                      <a:pt x="9922" y="30639"/>
                      <a:pt x="10602" y="31316"/>
                      <a:pt x="9671" y="32806"/>
                    </a:cubicBezTo>
                    <a:cubicBezTo>
                      <a:pt x="9027" y="33854"/>
                      <a:pt x="7714" y="34006"/>
                      <a:pt x="6320" y="34006"/>
                    </a:cubicBezTo>
                    <a:cubicBezTo>
                      <a:pt x="5750" y="34006"/>
                      <a:pt x="5167" y="33981"/>
                      <a:pt x="4610" y="33981"/>
                    </a:cubicBezTo>
                    <a:cubicBezTo>
                      <a:pt x="3761" y="33981"/>
                      <a:pt x="2974" y="34040"/>
                      <a:pt x="2390" y="34337"/>
                    </a:cubicBezTo>
                    <a:cubicBezTo>
                      <a:pt x="3099" y="36428"/>
                      <a:pt x="3883" y="38482"/>
                      <a:pt x="4779" y="40461"/>
                    </a:cubicBezTo>
                    <a:cubicBezTo>
                      <a:pt x="4854" y="40685"/>
                      <a:pt x="4966" y="40871"/>
                      <a:pt x="5041" y="41058"/>
                    </a:cubicBezTo>
                    <a:cubicBezTo>
                      <a:pt x="5391" y="41131"/>
                      <a:pt x="5747" y="41170"/>
                      <a:pt x="6103" y="41170"/>
                    </a:cubicBezTo>
                    <a:cubicBezTo>
                      <a:pt x="6656" y="41170"/>
                      <a:pt x="7206" y="41076"/>
                      <a:pt x="7729" y="40871"/>
                    </a:cubicBezTo>
                    <a:cubicBezTo>
                      <a:pt x="9514" y="40230"/>
                      <a:pt x="11427" y="39707"/>
                      <a:pt x="12909" y="39707"/>
                    </a:cubicBezTo>
                    <a:cubicBezTo>
                      <a:pt x="14187" y="39707"/>
                      <a:pt x="15144" y="40096"/>
                      <a:pt x="15421" y="41133"/>
                    </a:cubicBezTo>
                    <a:cubicBezTo>
                      <a:pt x="16018" y="43373"/>
                      <a:pt x="13180" y="44232"/>
                      <a:pt x="8065" y="46323"/>
                    </a:cubicBezTo>
                    <a:cubicBezTo>
                      <a:pt x="8214" y="46547"/>
                      <a:pt x="8364" y="46734"/>
                      <a:pt x="8513" y="46883"/>
                    </a:cubicBezTo>
                    <a:lnTo>
                      <a:pt x="27854" y="46883"/>
                    </a:lnTo>
                    <a:cubicBezTo>
                      <a:pt x="27257" y="45912"/>
                      <a:pt x="26548" y="44829"/>
                      <a:pt x="25838" y="43859"/>
                    </a:cubicBezTo>
                    <a:cubicBezTo>
                      <a:pt x="23822" y="41170"/>
                      <a:pt x="12023" y="12606"/>
                      <a:pt x="9820" y="5176"/>
                    </a:cubicBezTo>
                    <a:lnTo>
                      <a:pt x="9820" y="5176"/>
                    </a:lnTo>
                    <a:cubicBezTo>
                      <a:pt x="9820" y="5177"/>
                      <a:pt x="24867" y="38557"/>
                      <a:pt x="28228" y="44083"/>
                    </a:cubicBezTo>
                    <a:lnTo>
                      <a:pt x="29012" y="45389"/>
                    </a:lnTo>
                    <a:cubicBezTo>
                      <a:pt x="29348" y="45949"/>
                      <a:pt x="29647" y="46472"/>
                      <a:pt x="29945" y="46920"/>
                    </a:cubicBezTo>
                    <a:lnTo>
                      <a:pt x="30431" y="46920"/>
                    </a:lnTo>
                    <a:cubicBezTo>
                      <a:pt x="30244" y="46173"/>
                      <a:pt x="30281" y="45389"/>
                      <a:pt x="30543" y="44680"/>
                    </a:cubicBezTo>
                    <a:cubicBezTo>
                      <a:pt x="31065" y="43933"/>
                      <a:pt x="31812" y="43373"/>
                      <a:pt x="32671" y="43074"/>
                    </a:cubicBezTo>
                    <a:cubicBezTo>
                      <a:pt x="36778" y="41432"/>
                      <a:pt x="39840" y="41805"/>
                      <a:pt x="41371" y="37623"/>
                    </a:cubicBezTo>
                    <a:cubicBezTo>
                      <a:pt x="41968" y="35271"/>
                      <a:pt x="42080" y="32806"/>
                      <a:pt x="41670" y="30454"/>
                    </a:cubicBezTo>
                    <a:lnTo>
                      <a:pt x="41670" y="30454"/>
                    </a:lnTo>
                    <a:lnTo>
                      <a:pt x="41446" y="30566"/>
                    </a:lnTo>
                    <a:cubicBezTo>
                      <a:pt x="37963" y="32373"/>
                      <a:pt x="35692" y="33721"/>
                      <a:pt x="34170" y="33721"/>
                    </a:cubicBezTo>
                    <a:cubicBezTo>
                      <a:pt x="33522" y="33721"/>
                      <a:pt x="33009" y="33476"/>
                      <a:pt x="32596" y="32918"/>
                    </a:cubicBezTo>
                    <a:cubicBezTo>
                      <a:pt x="31252" y="31014"/>
                      <a:pt x="34314" y="28662"/>
                      <a:pt x="37338" y="26870"/>
                    </a:cubicBezTo>
                    <a:cubicBezTo>
                      <a:pt x="38533" y="26198"/>
                      <a:pt x="39392" y="25040"/>
                      <a:pt x="39616" y="23696"/>
                    </a:cubicBezTo>
                    <a:cubicBezTo>
                      <a:pt x="38794" y="21754"/>
                      <a:pt x="37749" y="19925"/>
                      <a:pt x="36592" y="18170"/>
                    </a:cubicBezTo>
                    <a:cubicBezTo>
                      <a:pt x="34474" y="18565"/>
                      <a:pt x="33115" y="22859"/>
                      <a:pt x="30658" y="22859"/>
                    </a:cubicBezTo>
                    <a:cubicBezTo>
                      <a:pt x="30559" y="22859"/>
                      <a:pt x="30459" y="22852"/>
                      <a:pt x="30356" y="22837"/>
                    </a:cubicBezTo>
                    <a:cubicBezTo>
                      <a:pt x="27593" y="22426"/>
                      <a:pt x="29049" y="20186"/>
                      <a:pt x="31887" y="18730"/>
                    </a:cubicBezTo>
                    <a:cubicBezTo>
                      <a:pt x="33306" y="18020"/>
                      <a:pt x="34202" y="16564"/>
                      <a:pt x="34202" y="14959"/>
                    </a:cubicBezTo>
                    <a:cubicBezTo>
                      <a:pt x="32858" y="13316"/>
                      <a:pt x="31364" y="11822"/>
                      <a:pt x="29684" y="10553"/>
                    </a:cubicBezTo>
                    <a:cubicBezTo>
                      <a:pt x="29647" y="10665"/>
                      <a:pt x="29609" y="10852"/>
                      <a:pt x="29572" y="11001"/>
                    </a:cubicBezTo>
                    <a:cubicBezTo>
                      <a:pt x="29013" y="14030"/>
                      <a:pt x="26184" y="16457"/>
                      <a:pt x="24187" y="16457"/>
                    </a:cubicBezTo>
                    <a:cubicBezTo>
                      <a:pt x="23648" y="16457"/>
                      <a:pt x="23170" y="16281"/>
                      <a:pt x="22814" y="15892"/>
                    </a:cubicBezTo>
                    <a:cubicBezTo>
                      <a:pt x="21096" y="14100"/>
                      <a:pt x="24345" y="11188"/>
                      <a:pt x="25353" y="9619"/>
                    </a:cubicBezTo>
                    <a:cubicBezTo>
                      <a:pt x="25651" y="9134"/>
                      <a:pt x="25913" y="8574"/>
                      <a:pt x="26062" y="8051"/>
                    </a:cubicBezTo>
                    <a:cubicBezTo>
                      <a:pt x="23523" y="6296"/>
                      <a:pt x="21171" y="4803"/>
                      <a:pt x="19043" y="3571"/>
                    </a:cubicBezTo>
                    <a:lnTo>
                      <a:pt x="19043" y="3571"/>
                    </a:lnTo>
                    <a:cubicBezTo>
                      <a:pt x="18744" y="5998"/>
                      <a:pt x="19715" y="8761"/>
                      <a:pt x="18482" y="10105"/>
                    </a:cubicBezTo>
                    <a:cubicBezTo>
                      <a:pt x="17996" y="10641"/>
                      <a:pt x="17480" y="10887"/>
                      <a:pt x="17009" y="10887"/>
                    </a:cubicBezTo>
                    <a:cubicBezTo>
                      <a:pt x="15743" y="10887"/>
                      <a:pt x="14801" y="9113"/>
                      <a:pt x="15645" y="6446"/>
                    </a:cubicBezTo>
                    <a:cubicBezTo>
                      <a:pt x="16130" y="5027"/>
                      <a:pt x="16018" y="3459"/>
                      <a:pt x="15309" y="2152"/>
                    </a:cubicBezTo>
                    <a:cubicBezTo>
                      <a:pt x="15010" y="1629"/>
                      <a:pt x="14562" y="1218"/>
                      <a:pt x="14039" y="994"/>
                    </a:cubicBezTo>
                    <a:cubicBezTo>
                      <a:pt x="13367" y="733"/>
                      <a:pt x="12732" y="472"/>
                      <a:pt x="12135" y="285"/>
                    </a:cubicBezTo>
                    <a:cubicBezTo>
                      <a:pt x="11478" y="93"/>
                      <a:pt x="10812" y="0"/>
                      <a:pt x="101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958;p66">
                <a:extLst>
                  <a:ext uri="{FF2B5EF4-FFF2-40B4-BE49-F238E27FC236}">
                    <a16:creationId xmlns:a16="http://schemas.microsoft.com/office/drawing/2014/main" id="{D8D26E48-040F-943B-FD35-3736D61DFFB2}"/>
                  </a:ext>
                </a:extLst>
              </p:cNvPr>
              <p:cNvSpPr/>
              <p:nvPr/>
            </p:nvSpPr>
            <p:spPr>
              <a:xfrm>
                <a:off x="-1802903" y="4175643"/>
                <a:ext cx="502225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089" h="4174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204" y="7430"/>
                      <a:pt x="14003" y="35994"/>
                      <a:pt x="16019" y="38683"/>
                    </a:cubicBezTo>
                    <a:cubicBezTo>
                      <a:pt x="16729" y="39653"/>
                      <a:pt x="17438" y="40736"/>
                      <a:pt x="18035" y="41744"/>
                    </a:cubicBezTo>
                    <a:lnTo>
                      <a:pt x="20089" y="41744"/>
                    </a:lnTo>
                    <a:cubicBezTo>
                      <a:pt x="19828" y="41259"/>
                      <a:pt x="19529" y="40773"/>
                      <a:pt x="19156" y="40213"/>
                    </a:cubicBezTo>
                    <a:lnTo>
                      <a:pt x="18371" y="38907"/>
                    </a:lnTo>
                    <a:cubicBezTo>
                      <a:pt x="15048" y="3338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959;p66">
                <a:extLst>
                  <a:ext uri="{FF2B5EF4-FFF2-40B4-BE49-F238E27FC236}">
                    <a16:creationId xmlns:a16="http://schemas.microsoft.com/office/drawing/2014/main" id="{D132BEB9-5109-9171-DDB6-C62992D90960}"/>
                  </a:ext>
                </a:extLst>
              </p:cNvPr>
              <p:cNvSpPr/>
              <p:nvPr/>
            </p:nvSpPr>
            <p:spPr>
              <a:xfrm>
                <a:off x="-1856103" y="4480668"/>
                <a:ext cx="207250" cy="8985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594" extrusionOk="0">
                    <a:moveTo>
                      <a:pt x="582" y="0"/>
                    </a:moveTo>
                    <a:cubicBezTo>
                      <a:pt x="389" y="0"/>
                      <a:pt x="195" y="3"/>
                      <a:pt x="1" y="9"/>
                    </a:cubicBezTo>
                    <a:cubicBezTo>
                      <a:pt x="3025" y="494"/>
                      <a:pt x="5900" y="1726"/>
                      <a:pt x="8290" y="3593"/>
                    </a:cubicBezTo>
                    <a:lnTo>
                      <a:pt x="7394" y="1316"/>
                    </a:lnTo>
                    <a:cubicBezTo>
                      <a:pt x="5221" y="419"/>
                      <a:pt x="2921" y="0"/>
                      <a:pt x="5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" name="Google Shape;960;p66">
                <a:extLst>
                  <a:ext uri="{FF2B5EF4-FFF2-40B4-BE49-F238E27FC236}">
                    <a16:creationId xmlns:a16="http://schemas.microsoft.com/office/drawing/2014/main" id="{6D3B9CF6-CC83-9D25-4CD5-9E9B76081F2D}"/>
                  </a:ext>
                </a:extLst>
              </p:cNvPr>
              <p:cNvSpPr/>
              <p:nvPr/>
            </p:nvSpPr>
            <p:spPr>
              <a:xfrm>
                <a:off x="-1662878" y="4338993"/>
                <a:ext cx="84975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8775" extrusionOk="0">
                    <a:moveTo>
                      <a:pt x="3399" y="0"/>
                    </a:moveTo>
                    <a:lnTo>
                      <a:pt x="3399" y="0"/>
                    </a:lnTo>
                    <a:cubicBezTo>
                      <a:pt x="1793" y="1942"/>
                      <a:pt x="635" y="4220"/>
                      <a:pt x="1" y="6684"/>
                    </a:cubicBezTo>
                    <a:lnTo>
                      <a:pt x="1270" y="8775"/>
                    </a:lnTo>
                    <a:cubicBezTo>
                      <a:pt x="1233" y="5713"/>
                      <a:pt x="1942" y="2689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961;p66">
                <a:extLst>
                  <a:ext uri="{FF2B5EF4-FFF2-40B4-BE49-F238E27FC236}">
                    <a16:creationId xmlns:a16="http://schemas.microsoft.com/office/drawing/2014/main" id="{71DFA552-E351-E7BA-64A2-E68E6550A219}"/>
                  </a:ext>
                </a:extLst>
              </p:cNvPr>
              <p:cNvSpPr/>
              <p:nvPr/>
            </p:nvSpPr>
            <p:spPr>
              <a:xfrm>
                <a:off x="-1544328" y="4638618"/>
                <a:ext cx="138175" cy="18860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44" extrusionOk="0">
                    <a:moveTo>
                      <a:pt x="5527" y="1"/>
                    </a:moveTo>
                    <a:cubicBezTo>
                      <a:pt x="3324" y="1308"/>
                      <a:pt x="1457" y="3063"/>
                      <a:pt x="1" y="5116"/>
                    </a:cubicBezTo>
                    <a:lnTo>
                      <a:pt x="523" y="7543"/>
                    </a:lnTo>
                    <a:cubicBezTo>
                      <a:pt x="1494" y="4631"/>
                      <a:pt x="3212" y="2054"/>
                      <a:pt x="55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" name="Google Shape;962;p66">
                <a:extLst>
                  <a:ext uri="{FF2B5EF4-FFF2-40B4-BE49-F238E27FC236}">
                    <a16:creationId xmlns:a16="http://schemas.microsoft.com/office/drawing/2014/main" id="{EB99AE4D-736D-441D-60A5-A495D6A800CA}"/>
                  </a:ext>
                </a:extLst>
              </p:cNvPr>
              <p:cNvSpPr/>
              <p:nvPr/>
            </p:nvSpPr>
            <p:spPr>
              <a:xfrm>
                <a:off x="-1427653" y="4843043"/>
                <a:ext cx="116725" cy="204475"/>
              </a:xfrm>
              <a:custGeom>
                <a:avLst/>
                <a:gdLst/>
                <a:ahLst/>
                <a:cxnLst/>
                <a:rect l="l" t="t" r="r" b="b"/>
                <a:pathLst>
                  <a:path w="4669" h="8179" extrusionOk="0">
                    <a:moveTo>
                      <a:pt x="4668" y="1"/>
                    </a:moveTo>
                    <a:lnTo>
                      <a:pt x="4668" y="1"/>
                    </a:lnTo>
                    <a:cubicBezTo>
                      <a:pt x="2727" y="1607"/>
                      <a:pt x="1121" y="3623"/>
                      <a:pt x="1" y="5900"/>
                    </a:cubicBezTo>
                    <a:lnTo>
                      <a:pt x="860" y="8178"/>
                    </a:lnTo>
                    <a:cubicBezTo>
                      <a:pt x="1420" y="5191"/>
                      <a:pt x="2727" y="2353"/>
                      <a:pt x="46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963;p66">
                <a:extLst>
                  <a:ext uri="{FF2B5EF4-FFF2-40B4-BE49-F238E27FC236}">
                    <a16:creationId xmlns:a16="http://schemas.microsoft.com/office/drawing/2014/main" id="{019317A9-97C0-F6BF-B030-054A2A8F7DC7}"/>
                  </a:ext>
                </a:extLst>
              </p:cNvPr>
              <p:cNvSpPr/>
              <p:nvPr/>
            </p:nvSpPr>
            <p:spPr>
              <a:xfrm>
                <a:off x="-1745028" y="4782518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6344" y="0"/>
                    </a:moveTo>
                    <a:cubicBezTo>
                      <a:pt x="4171" y="0"/>
                      <a:pt x="2017" y="384"/>
                      <a:pt x="1" y="1152"/>
                    </a:cubicBezTo>
                    <a:cubicBezTo>
                      <a:pt x="1017" y="977"/>
                      <a:pt x="2042" y="890"/>
                      <a:pt x="3064" y="890"/>
                    </a:cubicBezTo>
                    <a:cubicBezTo>
                      <a:pt x="5083" y="890"/>
                      <a:pt x="7091" y="1230"/>
                      <a:pt x="8999" y="1899"/>
                    </a:cubicBezTo>
                    <a:lnTo>
                      <a:pt x="7431" y="32"/>
                    </a:lnTo>
                    <a:cubicBezTo>
                      <a:pt x="7069" y="11"/>
                      <a:pt x="6706" y="0"/>
                      <a:pt x="63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" name="Google Shape;964;p66">
                <a:extLst>
                  <a:ext uri="{FF2B5EF4-FFF2-40B4-BE49-F238E27FC236}">
                    <a16:creationId xmlns:a16="http://schemas.microsoft.com/office/drawing/2014/main" id="{98F81BB9-B370-62FC-8E8F-7998B19127AB}"/>
                  </a:ext>
                </a:extLst>
              </p:cNvPr>
              <p:cNvSpPr/>
              <p:nvPr/>
            </p:nvSpPr>
            <p:spPr>
              <a:xfrm>
                <a:off x="-1644203" y="5003143"/>
                <a:ext cx="219375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8775" h="2521" extrusionOk="0">
                    <a:moveTo>
                      <a:pt x="3753" y="0"/>
                    </a:moveTo>
                    <a:cubicBezTo>
                      <a:pt x="2493" y="0"/>
                      <a:pt x="1233" y="131"/>
                      <a:pt x="0" y="393"/>
                    </a:cubicBezTo>
                    <a:cubicBezTo>
                      <a:pt x="77" y="392"/>
                      <a:pt x="154" y="391"/>
                      <a:pt x="230" y="391"/>
                    </a:cubicBezTo>
                    <a:cubicBezTo>
                      <a:pt x="3213" y="391"/>
                      <a:pt x="6154" y="1101"/>
                      <a:pt x="8775" y="2521"/>
                    </a:cubicBezTo>
                    <a:lnTo>
                      <a:pt x="7505" y="393"/>
                    </a:lnTo>
                    <a:cubicBezTo>
                      <a:pt x="6273" y="131"/>
                      <a:pt x="5013" y="0"/>
                      <a:pt x="3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" name="Google Shape;965;p66">
              <a:extLst>
                <a:ext uri="{FF2B5EF4-FFF2-40B4-BE49-F238E27FC236}">
                  <a16:creationId xmlns:a16="http://schemas.microsoft.com/office/drawing/2014/main" id="{8639C58E-C714-D502-A9D8-366601BF5167}"/>
                </a:ext>
              </a:extLst>
            </p:cNvPr>
            <p:cNvGrpSpPr/>
            <p:nvPr/>
          </p:nvGrpSpPr>
          <p:grpSpPr>
            <a:xfrm flipH="1">
              <a:off x="-694728" y="4058018"/>
              <a:ext cx="511550" cy="1162175"/>
              <a:chOff x="-694728" y="4058018"/>
              <a:chExt cx="511550" cy="1162175"/>
            </a:xfrm>
          </p:grpSpPr>
          <p:sp>
            <p:nvSpPr>
              <p:cNvPr id="5" name="Google Shape;966;p66">
                <a:extLst>
                  <a:ext uri="{FF2B5EF4-FFF2-40B4-BE49-F238E27FC236}">
                    <a16:creationId xmlns:a16="http://schemas.microsoft.com/office/drawing/2014/main" id="{21CA980E-ECA9-D1FF-DD26-EBF34C10D906}"/>
                  </a:ext>
                </a:extLst>
              </p:cNvPr>
              <p:cNvSpPr/>
              <p:nvPr/>
            </p:nvSpPr>
            <p:spPr>
              <a:xfrm>
                <a:off x="-694728" y="4058018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" name="Google Shape;967;p66">
                <a:extLst>
                  <a:ext uri="{FF2B5EF4-FFF2-40B4-BE49-F238E27FC236}">
                    <a16:creationId xmlns:a16="http://schemas.microsoft.com/office/drawing/2014/main" id="{FCBAE3D3-4AA1-BE2D-7BE6-D49003846E7D}"/>
                  </a:ext>
                </a:extLst>
              </p:cNvPr>
              <p:cNvSpPr/>
              <p:nvPr/>
            </p:nvSpPr>
            <p:spPr>
              <a:xfrm>
                <a:off x="-560303" y="4374218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BFEA244-F6F5-022D-2AAF-6C8336F34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56467" y="2670881"/>
            <a:ext cx="6619968" cy="0"/>
          </a:xfrm>
          <a:prstGeom prst="straightConnector1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257A15-92FA-4BC7-8DA8-6F72616AE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70" y="1143550"/>
            <a:ext cx="8830849" cy="4092774"/>
            <a:chOff x="222582" y="1114975"/>
            <a:chExt cx="8830849" cy="4092774"/>
          </a:xfrm>
        </p:grpSpPr>
        <p:sp>
          <p:nvSpPr>
            <p:cNvPr id="1701" name="Google Shape;1701;p88"/>
            <p:cNvSpPr/>
            <p:nvPr/>
          </p:nvSpPr>
          <p:spPr>
            <a:xfrm>
              <a:off x="935775" y="1114975"/>
              <a:ext cx="6311459" cy="3953524"/>
            </a:xfrm>
            <a:custGeom>
              <a:avLst/>
              <a:gdLst/>
              <a:ahLst/>
              <a:cxnLst/>
              <a:rect l="l" t="t" r="r" b="b"/>
              <a:pathLst>
                <a:path w="142182" h="87637" extrusionOk="0">
                  <a:moveTo>
                    <a:pt x="82703" y="1"/>
                  </a:moveTo>
                  <a:cubicBezTo>
                    <a:pt x="64021" y="1"/>
                    <a:pt x="56921" y="17348"/>
                    <a:pt x="48510" y="25223"/>
                  </a:cubicBezTo>
                  <a:cubicBezTo>
                    <a:pt x="38756" y="34328"/>
                    <a:pt x="17718" y="25404"/>
                    <a:pt x="8872" y="42396"/>
                  </a:cubicBezTo>
                  <a:cubicBezTo>
                    <a:pt x="0" y="59387"/>
                    <a:pt x="19508" y="87403"/>
                    <a:pt x="19508" y="87403"/>
                  </a:cubicBezTo>
                  <a:lnTo>
                    <a:pt x="129808" y="87636"/>
                  </a:lnTo>
                  <a:cubicBezTo>
                    <a:pt x="129808" y="87636"/>
                    <a:pt x="142182" y="71086"/>
                    <a:pt x="141974" y="58116"/>
                  </a:cubicBezTo>
                  <a:cubicBezTo>
                    <a:pt x="141741" y="45145"/>
                    <a:pt x="128900" y="31137"/>
                    <a:pt x="122467" y="28180"/>
                  </a:cubicBezTo>
                  <a:cubicBezTo>
                    <a:pt x="116059" y="25197"/>
                    <a:pt x="118913" y="8647"/>
                    <a:pt x="92583" y="1435"/>
                  </a:cubicBezTo>
                  <a:cubicBezTo>
                    <a:pt x="88960" y="443"/>
                    <a:pt x="85684" y="1"/>
                    <a:pt x="827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07" name="Google Shape;1707;p88"/>
            <p:cNvGrpSpPr/>
            <p:nvPr/>
          </p:nvGrpSpPr>
          <p:grpSpPr>
            <a:xfrm>
              <a:off x="222582" y="3510917"/>
              <a:ext cx="8830849" cy="1696832"/>
              <a:chOff x="1009450" y="3538100"/>
              <a:chExt cx="7125100" cy="1369075"/>
            </a:xfrm>
          </p:grpSpPr>
          <p:grpSp>
            <p:nvGrpSpPr>
              <p:cNvPr id="1708" name="Google Shape;1708;p88"/>
              <p:cNvGrpSpPr/>
              <p:nvPr/>
            </p:nvGrpSpPr>
            <p:grpSpPr>
              <a:xfrm>
                <a:off x="1009450" y="3538100"/>
                <a:ext cx="7125100" cy="1369075"/>
                <a:chOff x="238125" y="2152600"/>
                <a:chExt cx="7125100" cy="1369075"/>
              </a:xfrm>
            </p:grpSpPr>
            <p:sp>
              <p:nvSpPr>
                <p:cNvPr id="1709" name="Google Shape;1709;p88"/>
                <p:cNvSpPr/>
                <p:nvPr/>
              </p:nvSpPr>
              <p:spPr>
                <a:xfrm>
                  <a:off x="264250" y="3265875"/>
                  <a:ext cx="7098975" cy="25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3959" h="10232" extrusionOk="0">
                      <a:moveTo>
                        <a:pt x="141998" y="0"/>
                      </a:moveTo>
                      <a:cubicBezTo>
                        <a:pt x="63588" y="0"/>
                        <a:pt x="0" y="2278"/>
                        <a:pt x="0" y="5116"/>
                      </a:cubicBezTo>
                      <a:cubicBezTo>
                        <a:pt x="0" y="7916"/>
                        <a:pt x="63588" y="10231"/>
                        <a:pt x="141998" y="10231"/>
                      </a:cubicBezTo>
                      <a:cubicBezTo>
                        <a:pt x="220371" y="10231"/>
                        <a:pt x="283958" y="7916"/>
                        <a:pt x="283958" y="5116"/>
                      </a:cubicBezTo>
                      <a:cubicBezTo>
                        <a:pt x="283958" y="2278"/>
                        <a:pt x="220371" y="0"/>
                        <a:pt x="141998" y="0"/>
                      </a:cubicBezTo>
                      <a:close/>
                    </a:path>
                  </a:pathLst>
                </a:custGeom>
                <a:solidFill>
                  <a:srgbClr val="C6D4E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0" name="Google Shape;1710;p88"/>
                <p:cNvSpPr/>
                <p:nvPr/>
              </p:nvSpPr>
              <p:spPr>
                <a:xfrm>
                  <a:off x="1263050" y="3071725"/>
                  <a:ext cx="373400" cy="24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36" h="9746" extrusionOk="0">
                      <a:moveTo>
                        <a:pt x="11575" y="0"/>
                      </a:moveTo>
                      <a:cubicBezTo>
                        <a:pt x="8103" y="0"/>
                        <a:pt x="8887" y="8588"/>
                        <a:pt x="8887" y="8588"/>
                      </a:cubicBezTo>
                      <a:cubicBezTo>
                        <a:pt x="8887" y="8588"/>
                        <a:pt x="5054" y="3363"/>
                        <a:pt x="2785" y="3363"/>
                      </a:cubicBezTo>
                      <a:cubicBezTo>
                        <a:pt x="2452" y="3363"/>
                        <a:pt x="2153" y="3476"/>
                        <a:pt x="1905" y="3734"/>
                      </a:cubicBezTo>
                      <a:cubicBezTo>
                        <a:pt x="0" y="5788"/>
                        <a:pt x="6535" y="9745"/>
                        <a:pt x="6535" y="9745"/>
                      </a:cubicBezTo>
                      <a:lnTo>
                        <a:pt x="11239" y="9745"/>
                      </a:lnTo>
                      <a:cubicBezTo>
                        <a:pt x="11239" y="9745"/>
                        <a:pt x="14936" y="0"/>
                        <a:pt x="1157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1" name="Google Shape;1711;p88"/>
                <p:cNvSpPr/>
                <p:nvPr/>
              </p:nvSpPr>
              <p:spPr>
                <a:xfrm>
                  <a:off x="5034225" y="3071725"/>
                  <a:ext cx="374325" cy="24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73" h="9746" extrusionOk="0">
                      <a:moveTo>
                        <a:pt x="11612" y="0"/>
                      </a:moveTo>
                      <a:cubicBezTo>
                        <a:pt x="8103" y="0"/>
                        <a:pt x="8887" y="8588"/>
                        <a:pt x="8887" y="8588"/>
                      </a:cubicBezTo>
                      <a:cubicBezTo>
                        <a:pt x="8887" y="8588"/>
                        <a:pt x="5082" y="3363"/>
                        <a:pt x="2821" y="3363"/>
                      </a:cubicBezTo>
                      <a:cubicBezTo>
                        <a:pt x="2489" y="3363"/>
                        <a:pt x="2190" y="3476"/>
                        <a:pt x="1942" y="3734"/>
                      </a:cubicBezTo>
                      <a:cubicBezTo>
                        <a:pt x="0" y="5788"/>
                        <a:pt x="6534" y="9745"/>
                        <a:pt x="6534" y="9745"/>
                      </a:cubicBezTo>
                      <a:lnTo>
                        <a:pt x="11276" y="9745"/>
                      </a:lnTo>
                      <a:cubicBezTo>
                        <a:pt x="11276" y="9745"/>
                        <a:pt x="14973" y="0"/>
                        <a:pt x="1161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2" name="Google Shape;1712;p88"/>
                <p:cNvSpPr/>
                <p:nvPr/>
              </p:nvSpPr>
              <p:spPr>
                <a:xfrm>
                  <a:off x="6978600" y="3132400"/>
                  <a:ext cx="374350" cy="24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74" h="9746" extrusionOk="0">
                      <a:moveTo>
                        <a:pt x="3399" y="0"/>
                      </a:moveTo>
                      <a:cubicBezTo>
                        <a:pt x="1" y="0"/>
                        <a:pt x="3735" y="9745"/>
                        <a:pt x="3735" y="9745"/>
                      </a:cubicBezTo>
                      <a:lnTo>
                        <a:pt x="8439" y="9745"/>
                      </a:lnTo>
                      <a:cubicBezTo>
                        <a:pt x="8439" y="9745"/>
                        <a:pt x="14974" y="5788"/>
                        <a:pt x="13069" y="3734"/>
                      </a:cubicBezTo>
                      <a:cubicBezTo>
                        <a:pt x="12821" y="3476"/>
                        <a:pt x="12522" y="3363"/>
                        <a:pt x="12189" y="3363"/>
                      </a:cubicBezTo>
                      <a:cubicBezTo>
                        <a:pt x="9920" y="3363"/>
                        <a:pt x="6087" y="8588"/>
                        <a:pt x="6087" y="8588"/>
                      </a:cubicBezTo>
                      <a:cubicBezTo>
                        <a:pt x="6087" y="8588"/>
                        <a:pt x="6871" y="0"/>
                        <a:pt x="339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3" name="Google Shape;1713;p88"/>
                <p:cNvSpPr/>
                <p:nvPr/>
              </p:nvSpPr>
              <p:spPr>
                <a:xfrm>
                  <a:off x="5375875" y="2152600"/>
                  <a:ext cx="1052950" cy="117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18" h="46922" extrusionOk="0">
                      <a:moveTo>
                        <a:pt x="17846" y="19361"/>
                      </a:moveTo>
                      <a:cubicBezTo>
                        <a:pt x="17883" y="19361"/>
                        <a:pt x="17921" y="19362"/>
                        <a:pt x="17960" y="19366"/>
                      </a:cubicBezTo>
                      <a:cubicBezTo>
                        <a:pt x="18968" y="19403"/>
                        <a:pt x="19752" y="20710"/>
                        <a:pt x="20088" y="21344"/>
                      </a:cubicBezTo>
                      <a:cubicBezTo>
                        <a:pt x="20275" y="21680"/>
                        <a:pt x="20275" y="22054"/>
                        <a:pt x="20163" y="22390"/>
                      </a:cubicBezTo>
                      <a:cubicBezTo>
                        <a:pt x="20021" y="22673"/>
                        <a:pt x="19793" y="22785"/>
                        <a:pt x="19521" y="22785"/>
                      </a:cubicBezTo>
                      <a:cubicBezTo>
                        <a:pt x="18933" y="22785"/>
                        <a:pt x="18136" y="22264"/>
                        <a:pt x="17549" y="21830"/>
                      </a:cubicBezTo>
                      <a:cubicBezTo>
                        <a:pt x="16534" y="21141"/>
                        <a:pt x="16610" y="19361"/>
                        <a:pt x="17846" y="19361"/>
                      </a:cubicBezTo>
                      <a:close/>
                      <a:moveTo>
                        <a:pt x="31197" y="26482"/>
                      </a:moveTo>
                      <a:cubicBezTo>
                        <a:pt x="31302" y="26482"/>
                        <a:pt x="31408" y="26508"/>
                        <a:pt x="31514" y="26534"/>
                      </a:cubicBezTo>
                      <a:cubicBezTo>
                        <a:pt x="33232" y="27328"/>
                        <a:pt x="30719" y="28102"/>
                        <a:pt x="29358" y="28102"/>
                      </a:cubicBezTo>
                      <a:cubicBezTo>
                        <a:pt x="28797" y="28102"/>
                        <a:pt x="28431" y="27971"/>
                        <a:pt x="28638" y="27655"/>
                      </a:cubicBezTo>
                      <a:cubicBezTo>
                        <a:pt x="29199" y="26758"/>
                        <a:pt x="30543" y="26572"/>
                        <a:pt x="31065" y="26497"/>
                      </a:cubicBezTo>
                      <a:cubicBezTo>
                        <a:pt x="31109" y="26486"/>
                        <a:pt x="31153" y="26482"/>
                        <a:pt x="31197" y="26482"/>
                      </a:cubicBezTo>
                      <a:close/>
                      <a:moveTo>
                        <a:pt x="12156" y="26537"/>
                      </a:moveTo>
                      <a:cubicBezTo>
                        <a:pt x="13306" y="26537"/>
                        <a:pt x="15309" y="28961"/>
                        <a:pt x="15309" y="28961"/>
                      </a:cubicBezTo>
                      <a:cubicBezTo>
                        <a:pt x="15618" y="29921"/>
                        <a:pt x="15412" y="30288"/>
                        <a:pt x="14967" y="30288"/>
                      </a:cubicBezTo>
                      <a:cubicBezTo>
                        <a:pt x="13805" y="30288"/>
                        <a:pt x="11018" y="27779"/>
                        <a:pt x="11612" y="26833"/>
                      </a:cubicBezTo>
                      <a:cubicBezTo>
                        <a:pt x="11749" y="26624"/>
                        <a:pt x="11937" y="26537"/>
                        <a:pt x="12156" y="26537"/>
                      </a:cubicBezTo>
                      <a:close/>
                      <a:moveTo>
                        <a:pt x="26657" y="32520"/>
                      </a:moveTo>
                      <a:cubicBezTo>
                        <a:pt x="27930" y="32520"/>
                        <a:pt x="28765" y="33682"/>
                        <a:pt x="29161" y="34375"/>
                      </a:cubicBezTo>
                      <a:cubicBezTo>
                        <a:pt x="29423" y="34824"/>
                        <a:pt x="29423" y="35346"/>
                        <a:pt x="29124" y="35757"/>
                      </a:cubicBezTo>
                      <a:cubicBezTo>
                        <a:pt x="28911" y="36036"/>
                        <a:pt x="28637" y="36155"/>
                        <a:pt x="28336" y="36155"/>
                      </a:cubicBezTo>
                      <a:cubicBezTo>
                        <a:pt x="26786" y="36155"/>
                        <a:pt x="24511" y="33021"/>
                        <a:pt x="26137" y="32583"/>
                      </a:cubicBezTo>
                      <a:cubicBezTo>
                        <a:pt x="26318" y="32540"/>
                        <a:pt x="26491" y="32520"/>
                        <a:pt x="26657" y="32520"/>
                      </a:cubicBezTo>
                      <a:close/>
                      <a:moveTo>
                        <a:pt x="31927" y="1"/>
                      </a:moveTo>
                      <a:cubicBezTo>
                        <a:pt x="31269" y="1"/>
                        <a:pt x="30602" y="94"/>
                        <a:pt x="29945" y="286"/>
                      </a:cubicBezTo>
                      <a:cubicBezTo>
                        <a:pt x="29348" y="472"/>
                        <a:pt x="28713" y="734"/>
                        <a:pt x="28078" y="995"/>
                      </a:cubicBezTo>
                      <a:cubicBezTo>
                        <a:pt x="27518" y="1219"/>
                        <a:pt x="27108" y="1630"/>
                        <a:pt x="26809" y="2153"/>
                      </a:cubicBezTo>
                      <a:cubicBezTo>
                        <a:pt x="26099" y="3459"/>
                        <a:pt x="25987" y="4990"/>
                        <a:pt x="26473" y="6409"/>
                      </a:cubicBezTo>
                      <a:cubicBezTo>
                        <a:pt x="27316" y="9076"/>
                        <a:pt x="26375" y="10851"/>
                        <a:pt x="25108" y="10851"/>
                      </a:cubicBezTo>
                      <a:cubicBezTo>
                        <a:pt x="24637" y="10851"/>
                        <a:pt x="24121" y="10605"/>
                        <a:pt x="23635" y="10068"/>
                      </a:cubicBezTo>
                      <a:cubicBezTo>
                        <a:pt x="22403" y="8761"/>
                        <a:pt x="23336" y="5961"/>
                        <a:pt x="23038" y="3571"/>
                      </a:cubicBezTo>
                      <a:lnTo>
                        <a:pt x="23038" y="3571"/>
                      </a:lnTo>
                      <a:cubicBezTo>
                        <a:pt x="20909" y="4804"/>
                        <a:pt x="18594" y="6297"/>
                        <a:pt x="16055" y="8015"/>
                      </a:cubicBezTo>
                      <a:cubicBezTo>
                        <a:pt x="16205" y="8575"/>
                        <a:pt x="16429" y="9098"/>
                        <a:pt x="16765" y="9583"/>
                      </a:cubicBezTo>
                      <a:cubicBezTo>
                        <a:pt x="17736" y="11188"/>
                        <a:pt x="21021" y="14101"/>
                        <a:pt x="19304" y="15893"/>
                      </a:cubicBezTo>
                      <a:cubicBezTo>
                        <a:pt x="18949" y="16271"/>
                        <a:pt x="18475" y="16443"/>
                        <a:pt x="17941" y="16443"/>
                      </a:cubicBezTo>
                      <a:cubicBezTo>
                        <a:pt x="15942" y="16443"/>
                        <a:pt x="13098" y="14036"/>
                        <a:pt x="12508" y="11002"/>
                      </a:cubicBezTo>
                      <a:cubicBezTo>
                        <a:pt x="12508" y="10852"/>
                        <a:pt x="12471" y="10703"/>
                        <a:pt x="12396" y="10554"/>
                      </a:cubicBezTo>
                      <a:cubicBezTo>
                        <a:pt x="10753" y="11823"/>
                        <a:pt x="9223" y="13317"/>
                        <a:pt x="7878" y="14960"/>
                      </a:cubicBezTo>
                      <a:cubicBezTo>
                        <a:pt x="7878" y="16565"/>
                        <a:pt x="8775" y="18021"/>
                        <a:pt x="10231" y="18731"/>
                      </a:cubicBezTo>
                      <a:cubicBezTo>
                        <a:pt x="13031" y="20187"/>
                        <a:pt x="14525" y="22427"/>
                        <a:pt x="11762" y="22801"/>
                      </a:cubicBezTo>
                      <a:cubicBezTo>
                        <a:pt x="11650" y="22818"/>
                        <a:pt x="11541" y="22826"/>
                        <a:pt x="11433" y="22826"/>
                      </a:cubicBezTo>
                      <a:cubicBezTo>
                        <a:pt x="8990" y="22826"/>
                        <a:pt x="7599" y="18527"/>
                        <a:pt x="5489" y="18133"/>
                      </a:cubicBezTo>
                      <a:cubicBezTo>
                        <a:pt x="4331" y="19888"/>
                        <a:pt x="3323" y="21755"/>
                        <a:pt x="2464" y="23697"/>
                      </a:cubicBezTo>
                      <a:cubicBezTo>
                        <a:pt x="2726" y="25041"/>
                        <a:pt x="3547" y="26198"/>
                        <a:pt x="4742" y="26870"/>
                      </a:cubicBezTo>
                      <a:cubicBezTo>
                        <a:pt x="7804" y="28663"/>
                        <a:pt x="10828" y="31015"/>
                        <a:pt x="9484" y="32919"/>
                      </a:cubicBezTo>
                      <a:cubicBezTo>
                        <a:pt x="9079" y="33493"/>
                        <a:pt x="8568" y="33745"/>
                        <a:pt x="7917" y="33745"/>
                      </a:cubicBezTo>
                      <a:cubicBezTo>
                        <a:pt x="6408" y="33745"/>
                        <a:pt x="4141" y="32393"/>
                        <a:pt x="672" y="30567"/>
                      </a:cubicBezTo>
                      <a:lnTo>
                        <a:pt x="448" y="30455"/>
                      </a:lnTo>
                      <a:lnTo>
                        <a:pt x="448" y="30455"/>
                      </a:lnTo>
                      <a:cubicBezTo>
                        <a:pt x="0" y="32845"/>
                        <a:pt x="112" y="35272"/>
                        <a:pt x="709" y="37624"/>
                      </a:cubicBezTo>
                      <a:cubicBezTo>
                        <a:pt x="2278" y="41806"/>
                        <a:pt x="5339" y="41432"/>
                        <a:pt x="9409" y="43075"/>
                      </a:cubicBezTo>
                      <a:cubicBezTo>
                        <a:pt x="10268" y="43374"/>
                        <a:pt x="11015" y="43934"/>
                        <a:pt x="11575" y="44681"/>
                      </a:cubicBezTo>
                      <a:cubicBezTo>
                        <a:pt x="11836" y="45390"/>
                        <a:pt x="11874" y="46174"/>
                        <a:pt x="11687" y="46921"/>
                      </a:cubicBezTo>
                      <a:lnTo>
                        <a:pt x="12210" y="46921"/>
                      </a:lnTo>
                      <a:cubicBezTo>
                        <a:pt x="12471" y="46436"/>
                        <a:pt x="12770" y="45950"/>
                        <a:pt x="13143" y="45390"/>
                      </a:cubicBezTo>
                      <a:lnTo>
                        <a:pt x="13927" y="44083"/>
                      </a:lnTo>
                      <a:cubicBezTo>
                        <a:pt x="17250" y="38558"/>
                        <a:pt x="32334" y="5180"/>
                        <a:pt x="32335" y="5177"/>
                      </a:cubicBezTo>
                      <a:lnTo>
                        <a:pt x="32335" y="5177"/>
                      </a:lnTo>
                      <a:cubicBezTo>
                        <a:pt x="30057" y="12607"/>
                        <a:pt x="18258" y="41171"/>
                        <a:pt x="16242" y="43859"/>
                      </a:cubicBezTo>
                      <a:cubicBezTo>
                        <a:pt x="15533" y="44830"/>
                        <a:pt x="14861" y="45838"/>
                        <a:pt x="14263" y="46921"/>
                      </a:cubicBezTo>
                      <a:lnTo>
                        <a:pt x="33604" y="46921"/>
                      </a:lnTo>
                      <a:cubicBezTo>
                        <a:pt x="33716" y="46697"/>
                        <a:pt x="33866" y="46548"/>
                        <a:pt x="34015" y="46324"/>
                      </a:cubicBezTo>
                      <a:cubicBezTo>
                        <a:pt x="28937" y="44233"/>
                        <a:pt x="26062" y="43374"/>
                        <a:pt x="26660" y="41134"/>
                      </a:cubicBezTo>
                      <a:cubicBezTo>
                        <a:pt x="26934" y="40103"/>
                        <a:pt x="27881" y="39720"/>
                        <a:pt x="29147" y="39720"/>
                      </a:cubicBezTo>
                      <a:cubicBezTo>
                        <a:pt x="30632" y="39720"/>
                        <a:pt x="32557" y="40247"/>
                        <a:pt x="34351" y="40872"/>
                      </a:cubicBezTo>
                      <a:cubicBezTo>
                        <a:pt x="34874" y="41077"/>
                        <a:pt x="35425" y="41171"/>
                        <a:pt x="35978" y="41171"/>
                      </a:cubicBezTo>
                      <a:cubicBezTo>
                        <a:pt x="36333" y="41171"/>
                        <a:pt x="36689" y="41132"/>
                        <a:pt x="37040" y="41059"/>
                      </a:cubicBezTo>
                      <a:cubicBezTo>
                        <a:pt x="37152" y="40872"/>
                        <a:pt x="37226" y="40648"/>
                        <a:pt x="37301" y="40462"/>
                      </a:cubicBezTo>
                      <a:cubicBezTo>
                        <a:pt x="38197" y="38445"/>
                        <a:pt x="39019" y="36392"/>
                        <a:pt x="39691" y="34338"/>
                      </a:cubicBezTo>
                      <a:cubicBezTo>
                        <a:pt x="39098" y="34025"/>
                        <a:pt x="38300" y="33964"/>
                        <a:pt x="37441" y="33964"/>
                      </a:cubicBezTo>
                      <a:cubicBezTo>
                        <a:pt x="36898" y="33964"/>
                        <a:pt x="36330" y="33988"/>
                        <a:pt x="35775" y="33988"/>
                      </a:cubicBezTo>
                      <a:cubicBezTo>
                        <a:pt x="34384" y="33988"/>
                        <a:pt x="33071" y="33836"/>
                        <a:pt x="32410" y="32770"/>
                      </a:cubicBezTo>
                      <a:cubicBezTo>
                        <a:pt x="31473" y="31295"/>
                        <a:pt x="32166" y="30613"/>
                        <a:pt x="33540" y="30613"/>
                      </a:cubicBezTo>
                      <a:cubicBezTo>
                        <a:pt x="34358" y="30613"/>
                        <a:pt x="35417" y="30854"/>
                        <a:pt x="36517" y="31314"/>
                      </a:cubicBezTo>
                      <a:cubicBezTo>
                        <a:pt x="37065" y="31566"/>
                        <a:pt x="37644" y="31688"/>
                        <a:pt x="38218" y="31688"/>
                      </a:cubicBezTo>
                      <a:cubicBezTo>
                        <a:pt x="39091" y="31688"/>
                        <a:pt x="39956" y="31406"/>
                        <a:pt x="40699" y="30866"/>
                      </a:cubicBezTo>
                      <a:cubicBezTo>
                        <a:pt x="41221" y="28812"/>
                        <a:pt x="41595" y="26684"/>
                        <a:pt x="41856" y="24556"/>
                      </a:cubicBezTo>
                      <a:lnTo>
                        <a:pt x="41856" y="24556"/>
                      </a:lnTo>
                      <a:cubicBezTo>
                        <a:pt x="41744" y="24630"/>
                        <a:pt x="41632" y="24668"/>
                        <a:pt x="41520" y="24742"/>
                      </a:cubicBezTo>
                      <a:cubicBezTo>
                        <a:pt x="40434" y="25356"/>
                        <a:pt x="39196" y="25623"/>
                        <a:pt x="38017" y="25623"/>
                      </a:cubicBezTo>
                      <a:cubicBezTo>
                        <a:pt x="35468" y="25623"/>
                        <a:pt x="33202" y="24374"/>
                        <a:pt x="33380" y="22689"/>
                      </a:cubicBezTo>
                      <a:cubicBezTo>
                        <a:pt x="33679" y="20224"/>
                        <a:pt x="38010" y="20859"/>
                        <a:pt x="39877" y="20598"/>
                      </a:cubicBezTo>
                      <a:cubicBezTo>
                        <a:pt x="40661" y="20486"/>
                        <a:pt x="41446" y="20224"/>
                        <a:pt x="42118" y="19814"/>
                      </a:cubicBezTo>
                      <a:cubicBezTo>
                        <a:pt x="42080" y="17013"/>
                        <a:pt x="41782" y="14213"/>
                        <a:pt x="41109" y="11487"/>
                      </a:cubicBezTo>
                      <a:cubicBezTo>
                        <a:pt x="38762" y="12588"/>
                        <a:pt x="37135" y="15635"/>
                        <a:pt x="35166" y="15635"/>
                      </a:cubicBezTo>
                      <a:cubicBezTo>
                        <a:pt x="35131" y="15635"/>
                        <a:pt x="35096" y="15634"/>
                        <a:pt x="35061" y="15632"/>
                      </a:cubicBezTo>
                      <a:cubicBezTo>
                        <a:pt x="32372" y="15520"/>
                        <a:pt x="32447" y="12570"/>
                        <a:pt x="36031" y="11076"/>
                      </a:cubicBezTo>
                      <a:cubicBezTo>
                        <a:pt x="39616" y="9583"/>
                        <a:pt x="39392" y="6297"/>
                        <a:pt x="39392" y="6297"/>
                      </a:cubicBezTo>
                      <a:cubicBezTo>
                        <a:pt x="38944" y="5326"/>
                        <a:pt x="38496" y="4356"/>
                        <a:pt x="37936" y="3385"/>
                      </a:cubicBezTo>
                      <a:cubicBezTo>
                        <a:pt x="36645" y="1244"/>
                        <a:pt x="34341" y="1"/>
                        <a:pt x="3192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4" name="Google Shape;1714;p88"/>
                <p:cNvSpPr/>
                <p:nvPr/>
              </p:nvSpPr>
              <p:spPr>
                <a:xfrm>
                  <a:off x="5680459" y="2274582"/>
                  <a:ext cx="503150" cy="104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126" h="41745" extrusionOk="0">
                      <a:moveTo>
                        <a:pt x="20126" y="0"/>
                      </a:moveTo>
                      <a:cubicBezTo>
                        <a:pt x="20124" y="3"/>
                        <a:pt x="5078" y="33381"/>
                        <a:pt x="1718" y="38906"/>
                      </a:cubicBezTo>
                      <a:lnTo>
                        <a:pt x="934" y="40213"/>
                      </a:lnTo>
                      <a:cubicBezTo>
                        <a:pt x="598" y="40773"/>
                        <a:pt x="299" y="41259"/>
                        <a:pt x="0" y="41744"/>
                      </a:cubicBezTo>
                      <a:lnTo>
                        <a:pt x="2091" y="41744"/>
                      </a:lnTo>
                      <a:cubicBezTo>
                        <a:pt x="2689" y="40699"/>
                        <a:pt x="3361" y="39653"/>
                        <a:pt x="4070" y="38682"/>
                      </a:cubicBezTo>
                      <a:cubicBezTo>
                        <a:pt x="6086" y="35994"/>
                        <a:pt x="17885" y="7430"/>
                        <a:pt x="20126" y="0"/>
                      </a:cubicBezTo>
                      <a:close/>
                    </a:path>
                  </a:pathLst>
                </a:custGeom>
                <a:solidFill>
                  <a:srgbClr val="C6D4E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5" name="Google Shape;1715;p88"/>
                <p:cNvSpPr/>
                <p:nvPr/>
              </p:nvSpPr>
              <p:spPr>
                <a:xfrm>
                  <a:off x="6028350" y="2586825"/>
                  <a:ext cx="207250" cy="91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0" h="3640" extrusionOk="0">
                      <a:moveTo>
                        <a:pt x="7524" y="1"/>
                      </a:moveTo>
                      <a:cubicBezTo>
                        <a:pt x="5248" y="1"/>
                        <a:pt x="3012" y="448"/>
                        <a:pt x="897" y="1287"/>
                      </a:cubicBezTo>
                      <a:lnTo>
                        <a:pt x="0" y="3639"/>
                      </a:lnTo>
                      <a:cubicBezTo>
                        <a:pt x="2390" y="1735"/>
                        <a:pt x="5265" y="503"/>
                        <a:pt x="8290" y="18"/>
                      </a:cubicBezTo>
                      <a:cubicBezTo>
                        <a:pt x="8034" y="6"/>
                        <a:pt x="7779" y="1"/>
                        <a:pt x="752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6" name="Google Shape;1716;p88"/>
                <p:cNvSpPr/>
                <p:nvPr/>
              </p:nvSpPr>
              <p:spPr>
                <a:xfrm>
                  <a:off x="5957400" y="2445375"/>
                  <a:ext cx="85900" cy="21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6" h="8775" extrusionOk="0">
                      <a:moveTo>
                        <a:pt x="1" y="0"/>
                      </a:moveTo>
                      <a:cubicBezTo>
                        <a:pt x="1457" y="2689"/>
                        <a:pt x="2204" y="5713"/>
                        <a:pt x="2129" y="8775"/>
                      </a:cubicBezTo>
                      <a:lnTo>
                        <a:pt x="3436" y="6684"/>
                      </a:lnTo>
                      <a:cubicBezTo>
                        <a:pt x="2764" y="4219"/>
                        <a:pt x="1606" y="1942"/>
                        <a:pt x="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7" name="Google Shape;1717;p88"/>
                <p:cNvSpPr/>
                <p:nvPr/>
              </p:nvSpPr>
              <p:spPr>
                <a:xfrm>
                  <a:off x="5785650" y="2745000"/>
                  <a:ext cx="138175" cy="18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7" h="7506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2278" y="2017"/>
                        <a:pt x="4033" y="4631"/>
                        <a:pt x="5004" y="7506"/>
                      </a:cubicBezTo>
                      <a:lnTo>
                        <a:pt x="5527" y="5116"/>
                      </a:lnTo>
                      <a:cubicBezTo>
                        <a:pt x="4070" y="3025"/>
                        <a:pt x="2203" y="1308"/>
                        <a:pt x="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8" name="Google Shape;1718;p88"/>
                <p:cNvSpPr/>
                <p:nvPr/>
              </p:nvSpPr>
              <p:spPr>
                <a:xfrm>
                  <a:off x="5690450" y="2949425"/>
                  <a:ext cx="116700" cy="20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8" h="8178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942" y="2353"/>
                        <a:pt x="3248" y="5153"/>
                        <a:pt x="3809" y="8178"/>
                      </a:cubicBezTo>
                      <a:lnTo>
                        <a:pt x="4667" y="5900"/>
                      </a:lnTo>
                      <a:cubicBezTo>
                        <a:pt x="3547" y="3623"/>
                        <a:pt x="1942" y="1606"/>
                        <a:pt x="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19" name="Google Shape;1719;p88"/>
                <p:cNvSpPr/>
                <p:nvPr/>
              </p:nvSpPr>
              <p:spPr>
                <a:xfrm>
                  <a:off x="5899525" y="2888900"/>
                  <a:ext cx="225000" cy="4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00" h="1900" extrusionOk="0">
                      <a:moveTo>
                        <a:pt x="2657" y="0"/>
                      </a:moveTo>
                      <a:cubicBezTo>
                        <a:pt x="2294" y="0"/>
                        <a:pt x="1932" y="11"/>
                        <a:pt x="1569" y="32"/>
                      </a:cubicBezTo>
                      <a:lnTo>
                        <a:pt x="1" y="1899"/>
                      </a:lnTo>
                      <a:cubicBezTo>
                        <a:pt x="1910" y="1230"/>
                        <a:pt x="3917" y="890"/>
                        <a:pt x="5937" y="890"/>
                      </a:cubicBezTo>
                      <a:cubicBezTo>
                        <a:pt x="6958" y="890"/>
                        <a:pt x="7983" y="977"/>
                        <a:pt x="8999" y="1152"/>
                      </a:cubicBezTo>
                      <a:cubicBezTo>
                        <a:pt x="6983" y="384"/>
                        <a:pt x="4830" y="0"/>
                        <a:pt x="26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0" name="Google Shape;1720;p88"/>
                <p:cNvSpPr/>
                <p:nvPr/>
              </p:nvSpPr>
              <p:spPr>
                <a:xfrm>
                  <a:off x="5804325" y="3109525"/>
                  <a:ext cx="220325" cy="62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13" h="2484" extrusionOk="0">
                      <a:moveTo>
                        <a:pt x="5041" y="0"/>
                      </a:moveTo>
                      <a:cubicBezTo>
                        <a:pt x="3781" y="0"/>
                        <a:pt x="2521" y="131"/>
                        <a:pt x="1270" y="392"/>
                      </a:cubicBezTo>
                      <a:lnTo>
                        <a:pt x="0" y="2483"/>
                      </a:lnTo>
                      <a:cubicBezTo>
                        <a:pt x="2658" y="1100"/>
                        <a:pt x="5599" y="391"/>
                        <a:pt x="8582" y="391"/>
                      </a:cubicBezTo>
                      <a:cubicBezTo>
                        <a:pt x="8659" y="391"/>
                        <a:pt x="8736" y="391"/>
                        <a:pt x="8812" y="392"/>
                      </a:cubicBezTo>
                      <a:cubicBezTo>
                        <a:pt x="7561" y="131"/>
                        <a:pt x="6301" y="0"/>
                        <a:pt x="504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1" name="Google Shape;1721;p88"/>
                <p:cNvSpPr/>
                <p:nvPr/>
              </p:nvSpPr>
              <p:spPr>
                <a:xfrm>
                  <a:off x="6623900" y="2192400"/>
                  <a:ext cx="511550" cy="1161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62" h="46450" extrusionOk="0">
                      <a:moveTo>
                        <a:pt x="17997" y="1"/>
                      </a:moveTo>
                      <a:cubicBezTo>
                        <a:pt x="17885" y="6273"/>
                        <a:pt x="12173" y="7916"/>
                        <a:pt x="10231" y="11239"/>
                      </a:cubicBezTo>
                      <a:cubicBezTo>
                        <a:pt x="8327" y="14562"/>
                        <a:pt x="11351" y="16019"/>
                        <a:pt x="9260" y="18296"/>
                      </a:cubicBezTo>
                      <a:cubicBezTo>
                        <a:pt x="7169" y="20611"/>
                        <a:pt x="4780" y="20462"/>
                        <a:pt x="5414" y="22814"/>
                      </a:cubicBezTo>
                      <a:cubicBezTo>
                        <a:pt x="6049" y="25204"/>
                        <a:pt x="7729" y="29087"/>
                        <a:pt x="4518" y="30581"/>
                      </a:cubicBezTo>
                      <a:cubicBezTo>
                        <a:pt x="1307" y="32037"/>
                        <a:pt x="2838" y="34165"/>
                        <a:pt x="3809" y="37115"/>
                      </a:cubicBezTo>
                      <a:cubicBezTo>
                        <a:pt x="4817" y="40027"/>
                        <a:pt x="4033" y="41334"/>
                        <a:pt x="971" y="44358"/>
                      </a:cubicBezTo>
                      <a:cubicBezTo>
                        <a:pt x="187" y="45105"/>
                        <a:pt x="0" y="45815"/>
                        <a:pt x="112" y="46449"/>
                      </a:cubicBezTo>
                      <a:lnTo>
                        <a:pt x="11911" y="46449"/>
                      </a:lnTo>
                      <a:cubicBezTo>
                        <a:pt x="12247" y="45404"/>
                        <a:pt x="12434" y="44321"/>
                        <a:pt x="12359" y="43238"/>
                      </a:cubicBezTo>
                      <a:cubicBezTo>
                        <a:pt x="12135" y="39019"/>
                        <a:pt x="11351" y="39206"/>
                        <a:pt x="12957" y="37301"/>
                      </a:cubicBezTo>
                      <a:cubicBezTo>
                        <a:pt x="14525" y="35360"/>
                        <a:pt x="15458" y="35024"/>
                        <a:pt x="14749" y="32149"/>
                      </a:cubicBezTo>
                      <a:cubicBezTo>
                        <a:pt x="14040" y="29236"/>
                        <a:pt x="13778" y="27295"/>
                        <a:pt x="16056" y="25503"/>
                      </a:cubicBezTo>
                      <a:cubicBezTo>
                        <a:pt x="18333" y="23673"/>
                        <a:pt x="18408" y="20499"/>
                        <a:pt x="17064" y="17699"/>
                      </a:cubicBezTo>
                      <a:cubicBezTo>
                        <a:pt x="15682" y="14936"/>
                        <a:pt x="18408" y="12957"/>
                        <a:pt x="19454" y="8700"/>
                      </a:cubicBezTo>
                      <a:cubicBezTo>
                        <a:pt x="20462" y="4444"/>
                        <a:pt x="17997" y="1"/>
                        <a:pt x="1799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2" name="Google Shape;1722;p88"/>
                <p:cNvSpPr/>
                <p:nvPr/>
              </p:nvSpPr>
              <p:spPr>
                <a:xfrm>
                  <a:off x="6758325" y="2508600"/>
                  <a:ext cx="242700" cy="84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8" h="33839" extrusionOk="0">
                      <a:moveTo>
                        <a:pt x="9372" y="1"/>
                      </a:moveTo>
                      <a:cubicBezTo>
                        <a:pt x="9251" y="1"/>
                        <a:pt x="9142" y="79"/>
                        <a:pt x="9111" y="234"/>
                      </a:cubicBezTo>
                      <a:lnTo>
                        <a:pt x="0" y="33839"/>
                      </a:lnTo>
                      <a:lnTo>
                        <a:pt x="635" y="33839"/>
                      </a:lnTo>
                      <a:lnTo>
                        <a:pt x="9671" y="384"/>
                      </a:lnTo>
                      <a:cubicBezTo>
                        <a:pt x="9708" y="197"/>
                        <a:pt x="9596" y="48"/>
                        <a:pt x="9447" y="10"/>
                      </a:cubicBezTo>
                      <a:cubicBezTo>
                        <a:pt x="9422" y="4"/>
                        <a:pt x="9397" y="1"/>
                        <a:pt x="937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3" name="Google Shape;1723;p88"/>
                <p:cNvSpPr/>
                <p:nvPr/>
              </p:nvSpPr>
              <p:spPr>
                <a:xfrm>
                  <a:off x="238125" y="2180625"/>
                  <a:ext cx="1052025" cy="117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81" h="46921" extrusionOk="0">
                      <a:moveTo>
                        <a:pt x="24199" y="19362"/>
                      </a:moveTo>
                      <a:cubicBezTo>
                        <a:pt x="25469" y="19362"/>
                        <a:pt x="25556" y="21134"/>
                        <a:pt x="24531" y="21866"/>
                      </a:cubicBezTo>
                      <a:cubicBezTo>
                        <a:pt x="23946" y="22273"/>
                        <a:pt x="23153" y="22802"/>
                        <a:pt x="22577" y="22802"/>
                      </a:cubicBezTo>
                      <a:cubicBezTo>
                        <a:pt x="22308" y="22802"/>
                        <a:pt x="22086" y="22686"/>
                        <a:pt x="21955" y="22389"/>
                      </a:cubicBezTo>
                      <a:cubicBezTo>
                        <a:pt x="21806" y="22053"/>
                        <a:pt x="21806" y="21680"/>
                        <a:pt x="21992" y="21381"/>
                      </a:cubicBezTo>
                      <a:cubicBezTo>
                        <a:pt x="22328" y="20709"/>
                        <a:pt x="23112" y="19402"/>
                        <a:pt x="24121" y="19365"/>
                      </a:cubicBezTo>
                      <a:cubicBezTo>
                        <a:pt x="24147" y="19363"/>
                        <a:pt x="24174" y="19362"/>
                        <a:pt x="24199" y="19362"/>
                      </a:cubicBezTo>
                      <a:close/>
                      <a:moveTo>
                        <a:pt x="10884" y="26481"/>
                      </a:moveTo>
                      <a:cubicBezTo>
                        <a:pt x="10927" y="26481"/>
                        <a:pt x="10971" y="26485"/>
                        <a:pt x="11015" y="26496"/>
                      </a:cubicBezTo>
                      <a:cubicBezTo>
                        <a:pt x="11575" y="26534"/>
                        <a:pt x="12882" y="26758"/>
                        <a:pt x="13442" y="27654"/>
                      </a:cubicBezTo>
                      <a:cubicBezTo>
                        <a:pt x="13649" y="27970"/>
                        <a:pt x="13287" y="28101"/>
                        <a:pt x="12729" y="28101"/>
                      </a:cubicBezTo>
                      <a:cubicBezTo>
                        <a:pt x="11376" y="28101"/>
                        <a:pt x="8875" y="27327"/>
                        <a:pt x="10567" y="26534"/>
                      </a:cubicBezTo>
                      <a:cubicBezTo>
                        <a:pt x="10672" y="26507"/>
                        <a:pt x="10778" y="26481"/>
                        <a:pt x="10884" y="26481"/>
                      </a:cubicBezTo>
                      <a:close/>
                      <a:moveTo>
                        <a:pt x="29940" y="26536"/>
                      </a:moveTo>
                      <a:cubicBezTo>
                        <a:pt x="30154" y="26536"/>
                        <a:pt x="30337" y="26623"/>
                        <a:pt x="30468" y="26832"/>
                      </a:cubicBezTo>
                      <a:cubicBezTo>
                        <a:pt x="31089" y="27778"/>
                        <a:pt x="28310" y="30287"/>
                        <a:pt x="27149" y="30287"/>
                      </a:cubicBezTo>
                      <a:cubicBezTo>
                        <a:pt x="26706" y="30287"/>
                        <a:pt x="26499" y="29921"/>
                        <a:pt x="26809" y="28961"/>
                      </a:cubicBezTo>
                      <a:cubicBezTo>
                        <a:pt x="26809" y="28961"/>
                        <a:pt x="28812" y="26536"/>
                        <a:pt x="29940" y="26536"/>
                      </a:cubicBezTo>
                      <a:close/>
                      <a:moveTo>
                        <a:pt x="15433" y="32520"/>
                      </a:moveTo>
                      <a:cubicBezTo>
                        <a:pt x="15597" y="32520"/>
                        <a:pt x="15767" y="32539"/>
                        <a:pt x="15943" y="32582"/>
                      </a:cubicBezTo>
                      <a:cubicBezTo>
                        <a:pt x="17600" y="33020"/>
                        <a:pt x="15305" y="36154"/>
                        <a:pt x="13747" y="36154"/>
                      </a:cubicBezTo>
                      <a:cubicBezTo>
                        <a:pt x="13444" y="36154"/>
                        <a:pt x="13169" y="36036"/>
                        <a:pt x="12956" y="35756"/>
                      </a:cubicBezTo>
                      <a:cubicBezTo>
                        <a:pt x="12695" y="35345"/>
                        <a:pt x="12658" y="34823"/>
                        <a:pt x="12919" y="34375"/>
                      </a:cubicBezTo>
                      <a:cubicBezTo>
                        <a:pt x="13315" y="33681"/>
                        <a:pt x="14179" y="32520"/>
                        <a:pt x="15433" y="32520"/>
                      </a:cubicBezTo>
                      <a:close/>
                      <a:moveTo>
                        <a:pt x="10153" y="0"/>
                      </a:moveTo>
                      <a:cubicBezTo>
                        <a:pt x="7740" y="0"/>
                        <a:pt x="5435" y="1243"/>
                        <a:pt x="4145" y="3384"/>
                      </a:cubicBezTo>
                      <a:cubicBezTo>
                        <a:pt x="3622" y="4355"/>
                        <a:pt x="3136" y="5326"/>
                        <a:pt x="2688" y="6334"/>
                      </a:cubicBezTo>
                      <a:cubicBezTo>
                        <a:pt x="2688" y="6334"/>
                        <a:pt x="2502" y="9619"/>
                        <a:pt x="6086" y="11076"/>
                      </a:cubicBezTo>
                      <a:cubicBezTo>
                        <a:pt x="9633" y="12569"/>
                        <a:pt x="9708" y="15519"/>
                        <a:pt x="7057" y="15668"/>
                      </a:cubicBezTo>
                      <a:cubicBezTo>
                        <a:pt x="7033" y="15669"/>
                        <a:pt x="7010" y="15669"/>
                        <a:pt x="6986" y="15669"/>
                      </a:cubicBezTo>
                      <a:cubicBezTo>
                        <a:pt x="5002" y="15669"/>
                        <a:pt x="3369" y="12593"/>
                        <a:pt x="971" y="11486"/>
                      </a:cubicBezTo>
                      <a:cubicBezTo>
                        <a:pt x="336" y="14212"/>
                        <a:pt x="0" y="17012"/>
                        <a:pt x="0" y="19813"/>
                      </a:cubicBezTo>
                      <a:cubicBezTo>
                        <a:pt x="672" y="20223"/>
                        <a:pt x="1456" y="20485"/>
                        <a:pt x="2240" y="20597"/>
                      </a:cubicBezTo>
                      <a:cubicBezTo>
                        <a:pt x="4107" y="20858"/>
                        <a:pt x="8438" y="20223"/>
                        <a:pt x="8700" y="22688"/>
                      </a:cubicBezTo>
                      <a:cubicBezTo>
                        <a:pt x="8904" y="24373"/>
                        <a:pt x="6646" y="25622"/>
                        <a:pt x="4099" y="25622"/>
                      </a:cubicBezTo>
                      <a:cubicBezTo>
                        <a:pt x="2922" y="25622"/>
                        <a:pt x="1683" y="25355"/>
                        <a:pt x="597" y="24741"/>
                      </a:cubicBezTo>
                      <a:cubicBezTo>
                        <a:pt x="485" y="24667"/>
                        <a:pt x="373" y="24629"/>
                        <a:pt x="261" y="24555"/>
                      </a:cubicBezTo>
                      <a:lnTo>
                        <a:pt x="261" y="24555"/>
                      </a:lnTo>
                      <a:cubicBezTo>
                        <a:pt x="485" y="26683"/>
                        <a:pt x="859" y="28811"/>
                        <a:pt x="1419" y="30865"/>
                      </a:cubicBezTo>
                      <a:cubicBezTo>
                        <a:pt x="2150" y="31413"/>
                        <a:pt x="3021" y="31696"/>
                        <a:pt x="3903" y="31696"/>
                      </a:cubicBezTo>
                      <a:cubicBezTo>
                        <a:pt x="4463" y="31696"/>
                        <a:pt x="5027" y="31582"/>
                        <a:pt x="5563" y="31350"/>
                      </a:cubicBezTo>
                      <a:cubicBezTo>
                        <a:pt x="6674" y="30886"/>
                        <a:pt x="7742" y="30639"/>
                        <a:pt x="8563" y="30639"/>
                      </a:cubicBezTo>
                      <a:cubicBezTo>
                        <a:pt x="9922" y="30639"/>
                        <a:pt x="10602" y="31316"/>
                        <a:pt x="9671" y="32806"/>
                      </a:cubicBezTo>
                      <a:cubicBezTo>
                        <a:pt x="9027" y="33854"/>
                        <a:pt x="7714" y="34006"/>
                        <a:pt x="6320" y="34006"/>
                      </a:cubicBezTo>
                      <a:cubicBezTo>
                        <a:pt x="5750" y="34006"/>
                        <a:pt x="5167" y="33981"/>
                        <a:pt x="4610" y="33981"/>
                      </a:cubicBezTo>
                      <a:cubicBezTo>
                        <a:pt x="3761" y="33981"/>
                        <a:pt x="2974" y="34040"/>
                        <a:pt x="2390" y="34337"/>
                      </a:cubicBezTo>
                      <a:cubicBezTo>
                        <a:pt x="3099" y="36428"/>
                        <a:pt x="3883" y="38482"/>
                        <a:pt x="4779" y="40461"/>
                      </a:cubicBezTo>
                      <a:cubicBezTo>
                        <a:pt x="4854" y="40685"/>
                        <a:pt x="4966" y="40871"/>
                        <a:pt x="5041" y="41058"/>
                      </a:cubicBezTo>
                      <a:cubicBezTo>
                        <a:pt x="5391" y="41131"/>
                        <a:pt x="5747" y="41170"/>
                        <a:pt x="6103" y="41170"/>
                      </a:cubicBezTo>
                      <a:cubicBezTo>
                        <a:pt x="6656" y="41170"/>
                        <a:pt x="7206" y="41076"/>
                        <a:pt x="7729" y="40871"/>
                      </a:cubicBezTo>
                      <a:cubicBezTo>
                        <a:pt x="9514" y="40230"/>
                        <a:pt x="11427" y="39707"/>
                        <a:pt x="12909" y="39707"/>
                      </a:cubicBezTo>
                      <a:cubicBezTo>
                        <a:pt x="14187" y="39707"/>
                        <a:pt x="15144" y="40096"/>
                        <a:pt x="15421" y="41133"/>
                      </a:cubicBezTo>
                      <a:cubicBezTo>
                        <a:pt x="16018" y="43373"/>
                        <a:pt x="13180" y="44232"/>
                        <a:pt x="8065" y="46323"/>
                      </a:cubicBezTo>
                      <a:cubicBezTo>
                        <a:pt x="8214" y="46547"/>
                        <a:pt x="8364" y="46734"/>
                        <a:pt x="8513" y="46883"/>
                      </a:cubicBezTo>
                      <a:lnTo>
                        <a:pt x="27854" y="46883"/>
                      </a:lnTo>
                      <a:cubicBezTo>
                        <a:pt x="27257" y="45912"/>
                        <a:pt x="26548" y="44829"/>
                        <a:pt x="25838" y="43859"/>
                      </a:cubicBezTo>
                      <a:cubicBezTo>
                        <a:pt x="23822" y="41170"/>
                        <a:pt x="12023" y="12606"/>
                        <a:pt x="9820" y="5176"/>
                      </a:cubicBezTo>
                      <a:lnTo>
                        <a:pt x="9820" y="5176"/>
                      </a:lnTo>
                      <a:cubicBezTo>
                        <a:pt x="9820" y="5177"/>
                        <a:pt x="24867" y="38557"/>
                        <a:pt x="28228" y="44083"/>
                      </a:cubicBezTo>
                      <a:lnTo>
                        <a:pt x="29012" y="45389"/>
                      </a:lnTo>
                      <a:cubicBezTo>
                        <a:pt x="29348" y="45949"/>
                        <a:pt x="29647" y="46472"/>
                        <a:pt x="29945" y="46920"/>
                      </a:cubicBezTo>
                      <a:lnTo>
                        <a:pt x="30431" y="46920"/>
                      </a:lnTo>
                      <a:cubicBezTo>
                        <a:pt x="30244" y="46173"/>
                        <a:pt x="30281" y="45389"/>
                        <a:pt x="30543" y="44680"/>
                      </a:cubicBezTo>
                      <a:cubicBezTo>
                        <a:pt x="31065" y="43933"/>
                        <a:pt x="31812" y="43373"/>
                        <a:pt x="32671" y="43074"/>
                      </a:cubicBezTo>
                      <a:cubicBezTo>
                        <a:pt x="36778" y="41432"/>
                        <a:pt x="39840" y="41805"/>
                        <a:pt x="41371" y="37623"/>
                      </a:cubicBezTo>
                      <a:cubicBezTo>
                        <a:pt x="41968" y="35271"/>
                        <a:pt x="42080" y="32806"/>
                        <a:pt x="41670" y="30454"/>
                      </a:cubicBezTo>
                      <a:lnTo>
                        <a:pt x="41670" y="30454"/>
                      </a:lnTo>
                      <a:lnTo>
                        <a:pt x="41446" y="30566"/>
                      </a:lnTo>
                      <a:cubicBezTo>
                        <a:pt x="37963" y="32373"/>
                        <a:pt x="35692" y="33721"/>
                        <a:pt x="34170" y="33721"/>
                      </a:cubicBezTo>
                      <a:cubicBezTo>
                        <a:pt x="33522" y="33721"/>
                        <a:pt x="33009" y="33476"/>
                        <a:pt x="32596" y="32918"/>
                      </a:cubicBezTo>
                      <a:cubicBezTo>
                        <a:pt x="31252" y="31014"/>
                        <a:pt x="34314" y="28662"/>
                        <a:pt x="37338" y="26870"/>
                      </a:cubicBezTo>
                      <a:cubicBezTo>
                        <a:pt x="38533" y="26198"/>
                        <a:pt x="39392" y="25040"/>
                        <a:pt x="39616" y="23696"/>
                      </a:cubicBezTo>
                      <a:cubicBezTo>
                        <a:pt x="38794" y="21754"/>
                        <a:pt x="37749" y="19925"/>
                        <a:pt x="36592" y="18170"/>
                      </a:cubicBezTo>
                      <a:cubicBezTo>
                        <a:pt x="34474" y="18565"/>
                        <a:pt x="33115" y="22859"/>
                        <a:pt x="30658" y="22859"/>
                      </a:cubicBezTo>
                      <a:cubicBezTo>
                        <a:pt x="30559" y="22859"/>
                        <a:pt x="30459" y="22852"/>
                        <a:pt x="30356" y="22837"/>
                      </a:cubicBezTo>
                      <a:cubicBezTo>
                        <a:pt x="27593" y="22426"/>
                        <a:pt x="29049" y="20186"/>
                        <a:pt x="31887" y="18730"/>
                      </a:cubicBezTo>
                      <a:cubicBezTo>
                        <a:pt x="33306" y="18020"/>
                        <a:pt x="34202" y="16564"/>
                        <a:pt x="34202" y="14959"/>
                      </a:cubicBezTo>
                      <a:cubicBezTo>
                        <a:pt x="32858" y="13316"/>
                        <a:pt x="31364" y="11822"/>
                        <a:pt x="29684" y="10553"/>
                      </a:cubicBezTo>
                      <a:cubicBezTo>
                        <a:pt x="29647" y="10665"/>
                        <a:pt x="29609" y="10852"/>
                        <a:pt x="29572" y="11001"/>
                      </a:cubicBezTo>
                      <a:cubicBezTo>
                        <a:pt x="29013" y="14030"/>
                        <a:pt x="26184" y="16457"/>
                        <a:pt x="24187" y="16457"/>
                      </a:cubicBezTo>
                      <a:cubicBezTo>
                        <a:pt x="23648" y="16457"/>
                        <a:pt x="23170" y="16281"/>
                        <a:pt x="22814" y="15892"/>
                      </a:cubicBezTo>
                      <a:cubicBezTo>
                        <a:pt x="21096" y="14100"/>
                        <a:pt x="24345" y="11188"/>
                        <a:pt x="25353" y="9619"/>
                      </a:cubicBezTo>
                      <a:cubicBezTo>
                        <a:pt x="25651" y="9134"/>
                        <a:pt x="25913" y="8574"/>
                        <a:pt x="26062" y="8051"/>
                      </a:cubicBezTo>
                      <a:cubicBezTo>
                        <a:pt x="23523" y="6296"/>
                        <a:pt x="21171" y="4803"/>
                        <a:pt x="19043" y="3571"/>
                      </a:cubicBezTo>
                      <a:lnTo>
                        <a:pt x="19043" y="3571"/>
                      </a:lnTo>
                      <a:cubicBezTo>
                        <a:pt x="18744" y="5998"/>
                        <a:pt x="19715" y="8761"/>
                        <a:pt x="18482" y="10105"/>
                      </a:cubicBezTo>
                      <a:cubicBezTo>
                        <a:pt x="17996" y="10641"/>
                        <a:pt x="17480" y="10887"/>
                        <a:pt x="17009" y="10887"/>
                      </a:cubicBezTo>
                      <a:cubicBezTo>
                        <a:pt x="15743" y="10887"/>
                        <a:pt x="14801" y="9113"/>
                        <a:pt x="15645" y="6446"/>
                      </a:cubicBezTo>
                      <a:cubicBezTo>
                        <a:pt x="16130" y="5027"/>
                        <a:pt x="16018" y="3459"/>
                        <a:pt x="15309" y="2152"/>
                      </a:cubicBezTo>
                      <a:cubicBezTo>
                        <a:pt x="15010" y="1629"/>
                        <a:pt x="14562" y="1218"/>
                        <a:pt x="14039" y="994"/>
                      </a:cubicBezTo>
                      <a:cubicBezTo>
                        <a:pt x="13367" y="733"/>
                        <a:pt x="12732" y="472"/>
                        <a:pt x="12135" y="285"/>
                      </a:cubicBezTo>
                      <a:cubicBezTo>
                        <a:pt x="11478" y="93"/>
                        <a:pt x="10812" y="0"/>
                        <a:pt x="101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4" name="Google Shape;1724;p88"/>
                <p:cNvSpPr/>
                <p:nvPr/>
              </p:nvSpPr>
              <p:spPr>
                <a:xfrm>
                  <a:off x="483600" y="2310025"/>
                  <a:ext cx="502225" cy="104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89" h="41745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2204" y="7430"/>
                        <a:pt x="14003" y="35994"/>
                        <a:pt x="16019" y="38683"/>
                      </a:cubicBezTo>
                      <a:cubicBezTo>
                        <a:pt x="16729" y="39653"/>
                        <a:pt x="17438" y="40736"/>
                        <a:pt x="18035" y="41744"/>
                      </a:cubicBezTo>
                      <a:lnTo>
                        <a:pt x="20089" y="41744"/>
                      </a:lnTo>
                      <a:cubicBezTo>
                        <a:pt x="19828" y="41259"/>
                        <a:pt x="19529" y="40773"/>
                        <a:pt x="19156" y="40213"/>
                      </a:cubicBezTo>
                      <a:lnTo>
                        <a:pt x="18371" y="38907"/>
                      </a:lnTo>
                      <a:cubicBezTo>
                        <a:pt x="15048" y="33381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C6D4E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5" name="Google Shape;1725;p88"/>
                <p:cNvSpPr/>
                <p:nvPr/>
              </p:nvSpPr>
              <p:spPr>
                <a:xfrm>
                  <a:off x="430400" y="2615050"/>
                  <a:ext cx="207250" cy="8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0" h="3594" extrusionOk="0">
                      <a:moveTo>
                        <a:pt x="582" y="0"/>
                      </a:moveTo>
                      <a:cubicBezTo>
                        <a:pt x="389" y="0"/>
                        <a:pt x="195" y="3"/>
                        <a:pt x="1" y="9"/>
                      </a:cubicBezTo>
                      <a:cubicBezTo>
                        <a:pt x="3025" y="494"/>
                        <a:pt x="5900" y="1726"/>
                        <a:pt x="8290" y="3593"/>
                      </a:cubicBezTo>
                      <a:lnTo>
                        <a:pt x="7394" y="1316"/>
                      </a:lnTo>
                      <a:cubicBezTo>
                        <a:pt x="5221" y="419"/>
                        <a:pt x="2921" y="0"/>
                        <a:pt x="58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6" name="Google Shape;1726;p88"/>
                <p:cNvSpPr/>
                <p:nvPr/>
              </p:nvSpPr>
              <p:spPr>
                <a:xfrm>
                  <a:off x="623625" y="2473375"/>
                  <a:ext cx="84975" cy="21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9" h="8775" extrusionOk="0">
                      <a:moveTo>
                        <a:pt x="3399" y="0"/>
                      </a:moveTo>
                      <a:lnTo>
                        <a:pt x="3399" y="0"/>
                      </a:lnTo>
                      <a:cubicBezTo>
                        <a:pt x="1793" y="1942"/>
                        <a:pt x="635" y="4220"/>
                        <a:pt x="1" y="6684"/>
                      </a:cubicBezTo>
                      <a:lnTo>
                        <a:pt x="1270" y="8775"/>
                      </a:lnTo>
                      <a:cubicBezTo>
                        <a:pt x="1233" y="5713"/>
                        <a:pt x="1942" y="2689"/>
                        <a:pt x="339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7" name="Google Shape;1727;p88"/>
                <p:cNvSpPr/>
                <p:nvPr/>
              </p:nvSpPr>
              <p:spPr>
                <a:xfrm>
                  <a:off x="742175" y="2773000"/>
                  <a:ext cx="138175" cy="188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7" h="7544" extrusionOk="0">
                      <a:moveTo>
                        <a:pt x="5527" y="1"/>
                      </a:moveTo>
                      <a:cubicBezTo>
                        <a:pt x="3324" y="1308"/>
                        <a:pt x="1457" y="3063"/>
                        <a:pt x="1" y="5116"/>
                      </a:cubicBezTo>
                      <a:lnTo>
                        <a:pt x="523" y="7543"/>
                      </a:lnTo>
                      <a:cubicBezTo>
                        <a:pt x="1494" y="4631"/>
                        <a:pt x="3212" y="2054"/>
                        <a:pt x="552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8" name="Google Shape;1728;p88"/>
                <p:cNvSpPr/>
                <p:nvPr/>
              </p:nvSpPr>
              <p:spPr>
                <a:xfrm>
                  <a:off x="858850" y="2977425"/>
                  <a:ext cx="116725" cy="20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9" h="8179" extrusionOk="0">
                      <a:moveTo>
                        <a:pt x="4668" y="1"/>
                      </a:moveTo>
                      <a:lnTo>
                        <a:pt x="4668" y="1"/>
                      </a:lnTo>
                      <a:cubicBezTo>
                        <a:pt x="2727" y="1607"/>
                        <a:pt x="1121" y="3623"/>
                        <a:pt x="1" y="5900"/>
                      </a:cubicBezTo>
                      <a:lnTo>
                        <a:pt x="860" y="8178"/>
                      </a:lnTo>
                      <a:cubicBezTo>
                        <a:pt x="1420" y="5191"/>
                        <a:pt x="2727" y="2353"/>
                        <a:pt x="466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29" name="Google Shape;1729;p88"/>
                <p:cNvSpPr/>
                <p:nvPr/>
              </p:nvSpPr>
              <p:spPr>
                <a:xfrm>
                  <a:off x="541475" y="2916900"/>
                  <a:ext cx="225000" cy="47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00" h="1900" extrusionOk="0">
                      <a:moveTo>
                        <a:pt x="6344" y="0"/>
                      </a:moveTo>
                      <a:cubicBezTo>
                        <a:pt x="4171" y="0"/>
                        <a:pt x="2017" y="384"/>
                        <a:pt x="1" y="1152"/>
                      </a:cubicBezTo>
                      <a:cubicBezTo>
                        <a:pt x="1017" y="977"/>
                        <a:pt x="2042" y="890"/>
                        <a:pt x="3064" y="890"/>
                      </a:cubicBezTo>
                      <a:cubicBezTo>
                        <a:pt x="5083" y="890"/>
                        <a:pt x="7091" y="1230"/>
                        <a:pt x="8999" y="1899"/>
                      </a:cubicBezTo>
                      <a:lnTo>
                        <a:pt x="7431" y="32"/>
                      </a:lnTo>
                      <a:cubicBezTo>
                        <a:pt x="7069" y="11"/>
                        <a:pt x="6706" y="0"/>
                        <a:pt x="634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30" name="Google Shape;1730;p88"/>
                <p:cNvSpPr/>
                <p:nvPr/>
              </p:nvSpPr>
              <p:spPr>
                <a:xfrm>
                  <a:off x="642300" y="3137525"/>
                  <a:ext cx="219375" cy="6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5" h="2521" extrusionOk="0">
                      <a:moveTo>
                        <a:pt x="3753" y="0"/>
                      </a:moveTo>
                      <a:cubicBezTo>
                        <a:pt x="2493" y="0"/>
                        <a:pt x="1233" y="131"/>
                        <a:pt x="0" y="393"/>
                      </a:cubicBezTo>
                      <a:cubicBezTo>
                        <a:pt x="77" y="392"/>
                        <a:pt x="154" y="391"/>
                        <a:pt x="230" y="391"/>
                      </a:cubicBezTo>
                      <a:cubicBezTo>
                        <a:pt x="3213" y="391"/>
                        <a:pt x="6154" y="1101"/>
                        <a:pt x="8775" y="2521"/>
                      </a:cubicBezTo>
                      <a:lnTo>
                        <a:pt x="7505" y="393"/>
                      </a:lnTo>
                      <a:cubicBezTo>
                        <a:pt x="6273" y="131"/>
                        <a:pt x="5013" y="0"/>
                        <a:pt x="37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grpSp>
            <p:nvGrpSpPr>
              <p:cNvPr id="1731" name="Google Shape;1731;p88"/>
              <p:cNvGrpSpPr/>
              <p:nvPr/>
            </p:nvGrpSpPr>
            <p:grpSpPr>
              <a:xfrm flipH="1">
                <a:off x="2363100" y="3577900"/>
                <a:ext cx="511550" cy="1162175"/>
                <a:chOff x="6623900" y="2192400"/>
                <a:chExt cx="511550" cy="1162175"/>
              </a:xfrm>
            </p:grpSpPr>
            <p:sp>
              <p:nvSpPr>
                <p:cNvPr id="1732" name="Google Shape;1732;p88"/>
                <p:cNvSpPr/>
                <p:nvPr/>
              </p:nvSpPr>
              <p:spPr>
                <a:xfrm>
                  <a:off x="6623900" y="2192400"/>
                  <a:ext cx="511550" cy="1161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62" h="46450" extrusionOk="0">
                      <a:moveTo>
                        <a:pt x="17997" y="1"/>
                      </a:moveTo>
                      <a:cubicBezTo>
                        <a:pt x="17885" y="6273"/>
                        <a:pt x="12173" y="7916"/>
                        <a:pt x="10231" y="11239"/>
                      </a:cubicBezTo>
                      <a:cubicBezTo>
                        <a:pt x="8327" y="14562"/>
                        <a:pt x="11351" y="16019"/>
                        <a:pt x="9260" y="18296"/>
                      </a:cubicBezTo>
                      <a:cubicBezTo>
                        <a:pt x="7169" y="20611"/>
                        <a:pt x="4780" y="20462"/>
                        <a:pt x="5414" y="22814"/>
                      </a:cubicBezTo>
                      <a:cubicBezTo>
                        <a:pt x="6049" y="25204"/>
                        <a:pt x="7729" y="29087"/>
                        <a:pt x="4518" y="30581"/>
                      </a:cubicBezTo>
                      <a:cubicBezTo>
                        <a:pt x="1307" y="32037"/>
                        <a:pt x="2838" y="34165"/>
                        <a:pt x="3809" y="37115"/>
                      </a:cubicBezTo>
                      <a:cubicBezTo>
                        <a:pt x="4817" y="40027"/>
                        <a:pt x="4033" y="41334"/>
                        <a:pt x="971" y="44358"/>
                      </a:cubicBezTo>
                      <a:cubicBezTo>
                        <a:pt x="187" y="45105"/>
                        <a:pt x="0" y="45815"/>
                        <a:pt x="112" y="46449"/>
                      </a:cubicBezTo>
                      <a:lnTo>
                        <a:pt x="11911" y="46449"/>
                      </a:lnTo>
                      <a:cubicBezTo>
                        <a:pt x="12247" y="45404"/>
                        <a:pt x="12434" y="44321"/>
                        <a:pt x="12359" y="43238"/>
                      </a:cubicBezTo>
                      <a:cubicBezTo>
                        <a:pt x="12135" y="39019"/>
                        <a:pt x="11351" y="39206"/>
                        <a:pt x="12957" y="37301"/>
                      </a:cubicBezTo>
                      <a:cubicBezTo>
                        <a:pt x="14525" y="35360"/>
                        <a:pt x="15458" y="35024"/>
                        <a:pt x="14749" y="32149"/>
                      </a:cubicBezTo>
                      <a:cubicBezTo>
                        <a:pt x="14040" y="29236"/>
                        <a:pt x="13778" y="27295"/>
                        <a:pt x="16056" y="25503"/>
                      </a:cubicBezTo>
                      <a:cubicBezTo>
                        <a:pt x="18333" y="23673"/>
                        <a:pt x="18408" y="20499"/>
                        <a:pt x="17064" y="17699"/>
                      </a:cubicBezTo>
                      <a:cubicBezTo>
                        <a:pt x="15682" y="14936"/>
                        <a:pt x="18408" y="12957"/>
                        <a:pt x="19454" y="8700"/>
                      </a:cubicBezTo>
                      <a:cubicBezTo>
                        <a:pt x="20462" y="4444"/>
                        <a:pt x="17997" y="1"/>
                        <a:pt x="1799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733" name="Google Shape;1733;p88"/>
                <p:cNvSpPr/>
                <p:nvPr/>
              </p:nvSpPr>
              <p:spPr>
                <a:xfrm>
                  <a:off x="6758325" y="2508600"/>
                  <a:ext cx="242700" cy="84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8" h="33839" extrusionOk="0">
                      <a:moveTo>
                        <a:pt x="9372" y="1"/>
                      </a:moveTo>
                      <a:cubicBezTo>
                        <a:pt x="9251" y="1"/>
                        <a:pt x="9142" y="79"/>
                        <a:pt x="9111" y="234"/>
                      </a:cubicBezTo>
                      <a:lnTo>
                        <a:pt x="0" y="33839"/>
                      </a:lnTo>
                      <a:lnTo>
                        <a:pt x="635" y="33839"/>
                      </a:lnTo>
                      <a:lnTo>
                        <a:pt x="9671" y="384"/>
                      </a:lnTo>
                      <a:cubicBezTo>
                        <a:pt x="9708" y="197"/>
                        <a:pt x="9596" y="48"/>
                        <a:pt x="9447" y="10"/>
                      </a:cubicBezTo>
                      <a:cubicBezTo>
                        <a:pt x="9422" y="4"/>
                        <a:pt x="9397" y="1"/>
                        <a:pt x="9372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</p:grpSp>
      <p:sp>
        <p:nvSpPr>
          <p:cNvPr id="1702" name="Google Shape;1702;p88"/>
          <p:cNvSpPr txBox="1">
            <a:spLocks noGrp="1"/>
          </p:cNvSpPr>
          <p:nvPr>
            <p:ph type="title"/>
          </p:nvPr>
        </p:nvSpPr>
        <p:spPr>
          <a:xfrm>
            <a:off x="1830976" y="437130"/>
            <a:ext cx="54800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5F7D95"/>
                </a:solidFill>
              </a:rPr>
              <a:t>Impairments </a:t>
            </a:r>
            <a:r>
              <a:rPr lang="en" dirty="0">
                <a:solidFill>
                  <a:srgbClr val="5F7D95"/>
                </a:solidFill>
                <a:sym typeface="Symbol" panose="05050102010706020507" pitchFamily="18" charset="2"/>
              </a:rPr>
              <a:t></a:t>
            </a:r>
            <a:r>
              <a:rPr lang="en" dirty="0">
                <a:solidFill>
                  <a:srgbClr val="5F7D95"/>
                </a:solidFill>
              </a:rPr>
              <a:t>  COVID-19 Addition</a:t>
            </a:r>
            <a:endParaRPr dirty="0">
              <a:solidFill>
                <a:srgbClr val="5F7D95"/>
              </a:solidFill>
            </a:endParaRPr>
          </a:p>
        </p:txBody>
      </p:sp>
      <p:sp>
        <p:nvSpPr>
          <p:cNvPr id="1703" name="Google Shape;1703;p88"/>
          <p:cNvSpPr txBox="1">
            <a:spLocks noGrp="1"/>
          </p:cNvSpPr>
          <p:nvPr>
            <p:ph type="subTitle" idx="1"/>
          </p:nvPr>
        </p:nvSpPr>
        <p:spPr>
          <a:xfrm>
            <a:off x="3221958" y="2151000"/>
            <a:ext cx="2698109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/>
              <a:t>COVID-19 World</a:t>
            </a:r>
            <a:endParaRPr sz="3600" dirty="0"/>
          </a:p>
        </p:txBody>
      </p:sp>
      <p:sp>
        <p:nvSpPr>
          <p:cNvPr id="1704" name="Google Shape;1704;p88"/>
          <p:cNvSpPr txBox="1">
            <a:spLocks noGrp="1"/>
          </p:cNvSpPr>
          <p:nvPr>
            <p:ph type="subTitle" idx="2"/>
          </p:nvPr>
        </p:nvSpPr>
        <p:spPr>
          <a:xfrm>
            <a:off x="2471828" y="2991071"/>
            <a:ext cx="4207850" cy="1421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bg2"/>
                </a:solidFill>
              </a:rPr>
              <a:t>This remains the same.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bg2"/>
                </a:solidFill>
              </a:rPr>
              <a:t>In order to receive an accommodation, one must first QUALIFY as a person with a  disability.</a:t>
            </a:r>
            <a:endParaRPr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8" name="Google Shape;4388;p111"/>
          <p:cNvSpPr txBox="1">
            <a:spLocks noGrp="1"/>
          </p:cNvSpPr>
          <p:nvPr>
            <p:ph type="title"/>
          </p:nvPr>
        </p:nvSpPr>
        <p:spPr>
          <a:xfrm>
            <a:off x="714555" y="1125925"/>
            <a:ext cx="2748232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5F7D95"/>
                </a:solidFill>
              </a:rPr>
              <a:t>COVID-19 and Accommodations</a:t>
            </a:r>
            <a:endParaRPr dirty="0">
              <a:solidFill>
                <a:srgbClr val="5F7D95"/>
              </a:solidFill>
            </a:endParaRPr>
          </a:p>
        </p:txBody>
      </p:sp>
      <p:sp>
        <p:nvSpPr>
          <p:cNvPr id="4387" name="Google Shape;4387;p111"/>
          <p:cNvSpPr txBox="1">
            <a:spLocks noGrp="1"/>
          </p:cNvSpPr>
          <p:nvPr>
            <p:ph type="subTitle" idx="1"/>
          </p:nvPr>
        </p:nvSpPr>
        <p:spPr>
          <a:xfrm>
            <a:off x="683849" y="2629148"/>
            <a:ext cx="3822604" cy="16443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While COVID-19 has not changed the requirements for asking for an accommodation, it has presented a change in where the accommodations are provided – e.g., physical location. </a:t>
            </a:r>
            <a:endParaRPr dirty="0"/>
          </a:p>
        </p:txBody>
      </p:sp>
      <p:grpSp>
        <p:nvGrpSpPr>
          <p:cNvPr id="3" name="Group 2" descr="Blue computer monitor with a white screen. In the middle of the screen is a blue icon of a hand holding a stopwatch.">
            <a:extLst>
              <a:ext uri="{FF2B5EF4-FFF2-40B4-BE49-F238E27FC236}">
                <a16:creationId xmlns:a16="http://schemas.microsoft.com/office/drawing/2014/main" id="{16158142-AD35-4A9B-8FE9-3410165CE1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097813" y="1185217"/>
            <a:ext cx="3331632" cy="2773066"/>
            <a:chOff x="4572000" y="1185217"/>
            <a:chExt cx="3331632" cy="2773066"/>
          </a:xfrm>
        </p:grpSpPr>
        <p:grpSp>
          <p:nvGrpSpPr>
            <p:cNvPr id="4389" name="Google Shape;4389;p111" descr="Icon of a red computer monitor with a white screen depicting a blue hand holding a stopwatch."/>
            <p:cNvGrpSpPr/>
            <p:nvPr/>
          </p:nvGrpSpPr>
          <p:grpSpPr>
            <a:xfrm>
              <a:off x="4572000" y="1185217"/>
              <a:ext cx="3331632" cy="2773066"/>
              <a:chOff x="649131" y="238125"/>
              <a:chExt cx="6249544" cy="5201775"/>
            </a:xfrm>
          </p:grpSpPr>
          <p:sp>
            <p:nvSpPr>
              <p:cNvPr id="4390" name="Google Shape;4390;p111"/>
              <p:cNvSpPr/>
              <p:nvPr/>
            </p:nvSpPr>
            <p:spPr>
              <a:xfrm>
                <a:off x="2850275" y="4488975"/>
                <a:ext cx="1849000" cy="810050"/>
              </a:xfrm>
              <a:custGeom>
                <a:avLst/>
                <a:gdLst/>
                <a:ahLst/>
                <a:cxnLst/>
                <a:rect l="l" t="t" r="r" b="b"/>
                <a:pathLst>
                  <a:path w="73960" h="32402" extrusionOk="0">
                    <a:moveTo>
                      <a:pt x="7960" y="1"/>
                    </a:moveTo>
                    <a:cubicBezTo>
                      <a:pt x="5284" y="10848"/>
                      <a:pt x="2607" y="21625"/>
                      <a:pt x="1" y="32402"/>
                    </a:cubicBezTo>
                    <a:lnTo>
                      <a:pt x="73960" y="32402"/>
                    </a:lnTo>
                    <a:lnTo>
                      <a:pt x="66071" y="1"/>
                    </a:lnTo>
                    <a:close/>
                  </a:path>
                </a:pathLst>
              </a:custGeom>
              <a:solidFill>
                <a:srgbClr val="43A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91" name="Google Shape;4391;p111"/>
              <p:cNvSpPr/>
              <p:nvPr/>
            </p:nvSpPr>
            <p:spPr>
              <a:xfrm>
                <a:off x="2638975" y="5284925"/>
                <a:ext cx="2269850" cy="154975"/>
              </a:xfrm>
              <a:custGeom>
                <a:avLst/>
                <a:gdLst/>
                <a:ahLst/>
                <a:cxnLst/>
                <a:rect l="l" t="t" r="r" b="b"/>
                <a:pathLst>
                  <a:path w="90794" h="6199" extrusionOk="0">
                    <a:moveTo>
                      <a:pt x="3875" y="0"/>
                    </a:moveTo>
                    <a:cubicBezTo>
                      <a:pt x="1761" y="0"/>
                      <a:pt x="1" y="2043"/>
                      <a:pt x="1" y="4508"/>
                    </a:cubicBezTo>
                    <a:lnTo>
                      <a:pt x="1" y="6199"/>
                    </a:lnTo>
                    <a:lnTo>
                      <a:pt x="90794" y="6199"/>
                    </a:lnTo>
                    <a:lnTo>
                      <a:pt x="90794" y="4508"/>
                    </a:lnTo>
                    <a:cubicBezTo>
                      <a:pt x="90794" y="2043"/>
                      <a:pt x="89103" y="0"/>
                      <a:pt x="86990" y="0"/>
                    </a:cubicBezTo>
                    <a:close/>
                  </a:path>
                </a:pathLst>
              </a:custGeom>
              <a:solidFill>
                <a:srgbClr val="43A2C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92" name="Google Shape;4392;p111"/>
              <p:cNvSpPr/>
              <p:nvPr/>
            </p:nvSpPr>
            <p:spPr>
              <a:xfrm>
                <a:off x="649131" y="3392721"/>
                <a:ext cx="6249525" cy="1383305"/>
              </a:xfrm>
              <a:custGeom>
                <a:avLst/>
                <a:gdLst/>
                <a:ahLst/>
                <a:cxnLst/>
                <a:rect l="l" t="t" r="r" b="b"/>
                <a:pathLst>
                  <a:path w="249981" h="24091" extrusionOk="0">
                    <a:moveTo>
                      <a:pt x="0" y="1"/>
                    </a:moveTo>
                    <a:lnTo>
                      <a:pt x="0" y="17892"/>
                    </a:lnTo>
                    <a:cubicBezTo>
                      <a:pt x="0" y="21343"/>
                      <a:pt x="2817" y="24090"/>
                      <a:pt x="6198" y="24090"/>
                    </a:cubicBezTo>
                    <a:lnTo>
                      <a:pt x="243782" y="24090"/>
                    </a:lnTo>
                    <a:cubicBezTo>
                      <a:pt x="247233" y="24090"/>
                      <a:pt x="249980" y="21343"/>
                      <a:pt x="249980" y="17892"/>
                    </a:cubicBezTo>
                    <a:lnTo>
                      <a:pt x="249980" y="1"/>
                    </a:lnTo>
                    <a:close/>
                  </a:path>
                </a:pathLst>
              </a:custGeom>
              <a:solidFill>
                <a:srgbClr val="0868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93" name="Google Shape;4393;p111"/>
              <p:cNvSpPr/>
              <p:nvPr/>
            </p:nvSpPr>
            <p:spPr>
              <a:xfrm>
                <a:off x="649150" y="238125"/>
                <a:ext cx="6249525" cy="3935675"/>
              </a:xfrm>
              <a:custGeom>
                <a:avLst/>
                <a:gdLst/>
                <a:ahLst/>
                <a:cxnLst/>
                <a:rect l="l" t="t" r="r" b="b"/>
                <a:pathLst>
                  <a:path w="249981" h="157427" extrusionOk="0">
                    <a:moveTo>
                      <a:pt x="6198" y="0"/>
                    </a:moveTo>
                    <a:cubicBezTo>
                      <a:pt x="2817" y="0"/>
                      <a:pt x="0" y="2817"/>
                      <a:pt x="0" y="6198"/>
                    </a:cubicBezTo>
                    <a:lnTo>
                      <a:pt x="0" y="157427"/>
                    </a:lnTo>
                    <a:lnTo>
                      <a:pt x="249980" y="157427"/>
                    </a:lnTo>
                    <a:lnTo>
                      <a:pt x="249980" y="6198"/>
                    </a:lnTo>
                    <a:cubicBezTo>
                      <a:pt x="249980" y="2817"/>
                      <a:pt x="247233" y="0"/>
                      <a:pt x="243782" y="0"/>
                    </a:cubicBezTo>
                    <a:close/>
                  </a:path>
                </a:pathLst>
              </a:custGeom>
              <a:solidFill>
                <a:srgbClr val="0868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94" name="Google Shape;4394;p111"/>
              <p:cNvSpPr/>
              <p:nvPr/>
            </p:nvSpPr>
            <p:spPr>
              <a:xfrm>
                <a:off x="904475" y="481125"/>
                <a:ext cx="5738850" cy="3435575"/>
              </a:xfrm>
              <a:custGeom>
                <a:avLst/>
                <a:gdLst/>
                <a:ahLst/>
                <a:cxnLst/>
                <a:rect l="l" t="t" r="r" b="b"/>
                <a:pathLst>
                  <a:path w="229554" h="137423" extrusionOk="0">
                    <a:moveTo>
                      <a:pt x="0" y="0"/>
                    </a:moveTo>
                    <a:lnTo>
                      <a:pt x="0" y="137423"/>
                    </a:lnTo>
                    <a:lnTo>
                      <a:pt x="229554" y="137423"/>
                    </a:lnTo>
                    <a:lnTo>
                      <a:pt x="2295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9" name="Google Shape;11443;p138" descr="Icon of a blue hand holding a stopwatch.">
              <a:extLst>
                <a:ext uri="{FF2B5EF4-FFF2-40B4-BE49-F238E27FC236}">
                  <a16:creationId xmlns:a16="http://schemas.microsoft.com/office/drawing/2014/main" id="{4DF1A4C6-6B5E-4ABB-AE56-485B78363016}"/>
                </a:ext>
              </a:extLst>
            </p:cNvPr>
            <p:cNvGrpSpPr/>
            <p:nvPr/>
          </p:nvGrpSpPr>
          <p:grpSpPr>
            <a:xfrm>
              <a:off x="5770016" y="1800620"/>
              <a:ext cx="951891" cy="951891"/>
              <a:chOff x="-30735200" y="3192625"/>
              <a:chExt cx="292225" cy="292225"/>
            </a:xfrm>
          </p:grpSpPr>
          <p:sp>
            <p:nvSpPr>
              <p:cNvPr id="20" name="Google Shape;11444;p138">
                <a:extLst>
                  <a:ext uri="{FF2B5EF4-FFF2-40B4-BE49-F238E27FC236}">
                    <a16:creationId xmlns:a16="http://schemas.microsoft.com/office/drawing/2014/main" id="{0A8D0597-25B9-4CB3-BF6C-3A9C28E5552C}"/>
                  </a:ext>
                </a:extLst>
              </p:cNvPr>
              <p:cNvSpPr/>
              <p:nvPr/>
            </p:nvSpPr>
            <p:spPr>
              <a:xfrm>
                <a:off x="-30665100" y="3192625"/>
                <a:ext cx="175650" cy="223700"/>
              </a:xfrm>
              <a:custGeom>
                <a:avLst/>
                <a:gdLst/>
                <a:ahLst/>
                <a:cxnLst/>
                <a:rect l="l" t="t" r="r" b="b"/>
                <a:pathLst>
                  <a:path w="7026" h="8948" extrusionOk="0">
                    <a:moveTo>
                      <a:pt x="2363" y="0"/>
                    </a:moveTo>
                    <a:cubicBezTo>
                      <a:pt x="2143" y="0"/>
                      <a:pt x="1985" y="158"/>
                      <a:pt x="1985" y="378"/>
                    </a:cubicBezTo>
                    <a:cubicBezTo>
                      <a:pt x="1985" y="567"/>
                      <a:pt x="2143" y="725"/>
                      <a:pt x="2363" y="725"/>
                    </a:cubicBezTo>
                    <a:lnTo>
                      <a:pt x="2710" y="725"/>
                    </a:lnTo>
                    <a:lnTo>
                      <a:pt x="2710" y="1576"/>
                    </a:lnTo>
                    <a:cubicBezTo>
                      <a:pt x="1135" y="2017"/>
                      <a:pt x="0" y="3466"/>
                      <a:pt x="0" y="5199"/>
                    </a:cubicBezTo>
                    <a:cubicBezTo>
                      <a:pt x="0" y="7278"/>
                      <a:pt x="1670" y="8948"/>
                      <a:pt x="3718" y="8948"/>
                    </a:cubicBezTo>
                    <a:cubicBezTo>
                      <a:pt x="3970" y="8948"/>
                      <a:pt x="4159" y="8916"/>
                      <a:pt x="4348" y="8853"/>
                    </a:cubicBezTo>
                    <a:cubicBezTo>
                      <a:pt x="4159" y="8664"/>
                      <a:pt x="4033" y="8381"/>
                      <a:pt x="4033" y="8066"/>
                    </a:cubicBezTo>
                    <a:cubicBezTo>
                      <a:pt x="4033" y="7877"/>
                      <a:pt x="4096" y="7687"/>
                      <a:pt x="4191" y="7530"/>
                    </a:cubicBezTo>
                    <a:lnTo>
                      <a:pt x="4191" y="7530"/>
                    </a:lnTo>
                    <a:cubicBezTo>
                      <a:pt x="4033" y="7561"/>
                      <a:pt x="3876" y="7561"/>
                      <a:pt x="3686" y="7561"/>
                    </a:cubicBezTo>
                    <a:cubicBezTo>
                      <a:pt x="2363" y="7561"/>
                      <a:pt x="1292" y="6522"/>
                      <a:pt x="1292" y="5167"/>
                    </a:cubicBezTo>
                    <a:cubicBezTo>
                      <a:pt x="1292" y="3844"/>
                      <a:pt x="2363" y="2773"/>
                      <a:pt x="3686" y="2773"/>
                    </a:cubicBezTo>
                    <a:cubicBezTo>
                      <a:pt x="4348" y="2773"/>
                      <a:pt x="4978" y="3088"/>
                      <a:pt x="5451" y="3560"/>
                    </a:cubicBezTo>
                    <a:cubicBezTo>
                      <a:pt x="5608" y="3466"/>
                      <a:pt x="5766" y="3466"/>
                      <a:pt x="5923" y="3466"/>
                    </a:cubicBezTo>
                    <a:lnTo>
                      <a:pt x="7026" y="3466"/>
                    </a:lnTo>
                    <a:cubicBezTo>
                      <a:pt x="6553" y="2584"/>
                      <a:pt x="5734" y="1859"/>
                      <a:pt x="4726" y="1576"/>
                    </a:cubicBezTo>
                    <a:lnTo>
                      <a:pt x="4726" y="725"/>
                    </a:lnTo>
                    <a:lnTo>
                      <a:pt x="5073" y="725"/>
                    </a:lnTo>
                    <a:cubicBezTo>
                      <a:pt x="5262" y="725"/>
                      <a:pt x="5419" y="567"/>
                      <a:pt x="5419" y="378"/>
                    </a:cubicBezTo>
                    <a:cubicBezTo>
                      <a:pt x="5419" y="158"/>
                      <a:pt x="5262" y="0"/>
                      <a:pt x="5073" y="0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1445;p138">
                <a:extLst>
                  <a:ext uri="{FF2B5EF4-FFF2-40B4-BE49-F238E27FC236}">
                    <a16:creationId xmlns:a16="http://schemas.microsoft.com/office/drawing/2014/main" id="{4CD4C6DD-039A-448F-B526-AFD1A58EEA3B}"/>
                  </a:ext>
                </a:extLst>
              </p:cNvPr>
              <p:cNvSpPr/>
              <p:nvPr/>
            </p:nvSpPr>
            <p:spPr>
              <a:xfrm>
                <a:off x="-30615475" y="3278475"/>
                <a:ext cx="52775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2080" extrusionOk="0">
                    <a:moveTo>
                      <a:pt x="1733" y="0"/>
                    </a:moveTo>
                    <a:cubicBezTo>
                      <a:pt x="1544" y="32"/>
                      <a:pt x="1386" y="158"/>
                      <a:pt x="1386" y="347"/>
                    </a:cubicBezTo>
                    <a:lnTo>
                      <a:pt x="1386" y="1387"/>
                    </a:lnTo>
                    <a:lnTo>
                      <a:pt x="378" y="1387"/>
                    </a:lnTo>
                    <a:cubicBezTo>
                      <a:pt x="158" y="1387"/>
                      <a:pt x="0" y="1544"/>
                      <a:pt x="0" y="1733"/>
                    </a:cubicBezTo>
                    <a:cubicBezTo>
                      <a:pt x="0" y="1922"/>
                      <a:pt x="158" y="2080"/>
                      <a:pt x="378" y="2080"/>
                    </a:cubicBezTo>
                    <a:lnTo>
                      <a:pt x="1733" y="2080"/>
                    </a:lnTo>
                    <a:cubicBezTo>
                      <a:pt x="1954" y="2080"/>
                      <a:pt x="2111" y="1922"/>
                      <a:pt x="2111" y="1733"/>
                    </a:cubicBezTo>
                    <a:lnTo>
                      <a:pt x="2111" y="347"/>
                    </a:lnTo>
                    <a:cubicBezTo>
                      <a:pt x="2111" y="158"/>
                      <a:pt x="1954" y="0"/>
                      <a:pt x="1733" y="0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11446;p138">
                <a:extLst>
                  <a:ext uri="{FF2B5EF4-FFF2-40B4-BE49-F238E27FC236}">
                    <a16:creationId xmlns:a16="http://schemas.microsoft.com/office/drawing/2014/main" id="{8E90AF48-6443-4473-814C-5D961BFBA107}"/>
                  </a:ext>
                </a:extLst>
              </p:cNvPr>
              <p:cNvSpPr/>
              <p:nvPr/>
            </p:nvSpPr>
            <p:spPr>
              <a:xfrm>
                <a:off x="-30528850" y="3296575"/>
                <a:ext cx="85875" cy="25250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1010" extrusionOk="0">
                    <a:moveTo>
                      <a:pt x="536" y="1"/>
                    </a:moveTo>
                    <a:cubicBezTo>
                      <a:pt x="253" y="1"/>
                      <a:pt x="1" y="221"/>
                      <a:pt x="1" y="505"/>
                    </a:cubicBezTo>
                    <a:cubicBezTo>
                      <a:pt x="1" y="789"/>
                      <a:pt x="253" y="1009"/>
                      <a:pt x="536" y="1009"/>
                    </a:cubicBezTo>
                    <a:lnTo>
                      <a:pt x="2931" y="1009"/>
                    </a:lnTo>
                    <a:cubicBezTo>
                      <a:pt x="3214" y="1009"/>
                      <a:pt x="3435" y="789"/>
                      <a:pt x="3435" y="505"/>
                    </a:cubicBezTo>
                    <a:cubicBezTo>
                      <a:pt x="3435" y="221"/>
                      <a:pt x="3214" y="1"/>
                      <a:pt x="2931" y="1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1447;p138">
                <a:extLst>
                  <a:ext uri="{FF2B5EF4-FFF2-40B4-BE49-F238E27FC236}">
                    <a16:creationId xmlns:a16="http://schemas.microsoft.com/office/drawing/2014/main" id="{D9ABBDD3-A7CC-445C-896C-77FDA0DD2DBA}"/>
                  </a:ext>
                </a:extLst>
              </p:cNvPr>
              <p:cNvSpPr/>
              <p:nvPr/>
            </p:nvSpPr>
            <p:spPr>
              <a:xfrm>
                <a:off x="-30546175" y="3338325"/>
                <a:ext cx="8587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1041" extrusionOk="0">
                    <a:moveTo>
                      <a:pt x="505" y="1"/>
                    </a:moveTo>
                    <a:cubicBezTo>
                      <a:pt x="221" y="1"/>
                      <a:pt x="1" y="253"/>
                      <a:pt x="1" y="536"/>
                    </a:cubicBezTo>
                    <a:cubicBezTo>
                      <a:pt x="1" y="788"/>
                      <a:pt x="221" y="1040"/>
                      <a:pt x="505" y="1040"/>
                    </a:cubicBezTo>
                    <a:lnTo>
                      <a:pt x="2899" y="1040"/>
                    </a:lnTo>
                    <a:cubicBezTo>
                      <a:pt x="3183" y="1040"/>
                      <a:pt x="3435" y="851"/>
                      <a:pt x="3435" y="536"/>
                    </a:cubicBezTo>
                    <a:cubicBezTo>
                      <a:pt x="3435" y="253"/>
                      <a:pt x="3183" y="1"/>
                      <a:pt x="2899" y="1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" name="Google Shape;11448;p138">
                <a:extLst>
                  <a:ext uri="{FF2B5EF4-FFF2-40B4-BE49-F238E27FC236}">
                    <a16:creationId xmlns:a16="http://schemas.microsoft.com/office/drawing/2014/main" id="{D4370DAD-7F65-4D1C-B21E-71AD9726D95F}"/>
                  </a:ext>
                </a:extLst>
              </p:cNvPr>
              <p:cNvSpPr/>
              <p:nvPr/>
            </p:nvSpPr>
            <p:spPr>
              <a:xfrm>
                <a:off x="-30546175" y="3381650"/>
                <a:ext cx="67750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1041" extrusionOk="0">
                    <a:moveTo>
                      <a:pt x="505" y="0"/>
                    </a:moveTo>
                    <a:cubicBezTo>
                      <a:pt x="221" y="0"/>
                      <a:pt x="1" y="252"/>
                      <a:pt x="1" y="536"/>
                    </a:cubicBezTo>
                    <a:cubicBezTo>
                      <a:pt x="1" y="788"/>
                      <a:pt x="221" y="1040"/>
                      <a:pt x="505" y="1040"/>
                    </a:cubicBezTo>
                    <a:lnTo>
                      <a:pt x="2206" y="1040"/>
                    </a:lnTo>
                    <a:cubicBezTo>
                      <a:pt x="2490" y="1040"/>
                      <a:pt x="2710" y="788"/>
                      <a:pt x="2710" y="536"/>
                    </a:cubicBezTo>
                    <a:cubicBezTo>
                      <a:pt x="2710" y="252"/>
                      <a:pt x="2490" y="0"/>
                      <a:pt x="2206" y="0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1449;p138">
                <a:extLst>
                  <a:ext uri="{FF2B5EF4-FFF2-40B4-BE49-F238E27FC236}">
                    <a16:creationId xmlns:a16="http://schemas.microsoft.com/office/drawing/2014/main" id="{2FC3321F-D87B-4C2D-978F-960102BEFD88}"/>
                  </a:ext>
                </a:extLst>
              </p:cNvPr>
              <p:cNvSpPr/>
              <p:nvPr/>
            </p:nvSpPr>
            <p:spPr>
              <a:xfrm>
                <a:off x="-30546175" y="3424175"/>
                <a:ext cx="5122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1041" extrusionOk="0">
                    <a:moveTo>
                      <a:pt x="505" y="1"/>
                    </a:moveTo>
                    <a:cubicBezTo>
                      <a:pt x="221" y="1"/>
                      <a:pt x="1" y="253"/>
                      <a:pt x="1" y="505"/>
                    </a:cubicBezTo>
                    <a:cubicBezTo>
                      <a:pt x="1" y="788"/>
                      <a:pt x="221" y="1040"/>
                      <a:pt x="505" y="1040"/>
                    </a:cubicBezTo>
                    <a:lnTo>
                      <a:pt x="1544" y="1040"/>
                    </a:lnTo>
                    <a:cubicBezTo>
                      <a:pt x="1796" y="1040"/>
                      <a:pt x="2048" y="788"/>
                      <a:pt x="2048" y="505"/>
                    </a:cubicBezTo>
                    <a:cubicBezTo>
                      <a:pt x="2048" y="253"/>
                      <a:pt x="1796" y="1"/>
                      <a:pt x="1544" y="1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" name="Google Shape;11450;p138">
                <a:extLst>
                  <a:ext uri="{FF2B5EF4-FFF2-40B4-BE49-F238E27FC236}">
                    <a16:creationId xmlns:a16="http://schemas.microsoft.com/office/drawing/2014/main" id="{15C61678-AFE3-4FCE-81B9-8FEBE0AD2C13}"/>
                  </a:ext>
                </a:extLst>
              </p:cNvPr>
              <p:cNvSpPr/>
              <p:nvPr/>
            </p:nvSpPr>
            <p:spPr>
              <a:xfrm>
                <a:off x="-30735200" y="3209325"/>
                <a:ext cx="174075" cy="275525"/>
              </a:xfrm>
              <a:custGeom>
                <a:avLst/>
                <a:gdLst/>
                <a:ahLst/>
                <a:cxnLst/>
                <a:rect l="l" t="t" r="r" b="b"/>
                <a:pathLst>
                  <a:path w="6963" h="11021" extrusionOk="0">
                    <a:moveTo>
                      <a:pt x="3803" y="0"/>
                    </a:moveTo>
                    <a:cubicBezTo>
                      <a:pt x="3716" y="0"/>
                      <a:pt x="3637" y="52"/>
                      <a:pt x="3592" y="120"/>
                    </a:cubicBezTo>
                    <a:lnTo>
                      <a:pt x="1702" y="2231"/>
                    </a:lnTo>
                    <a:cubicBezTo>
                      <a:pt x="1544" y="2420"/>
                      <a:pt x="1418" y="2640"/>
                      <a:pt x="1418" y="2892"/>
                    </a:cubicBezTo>
                    <a:lnTo>
                      <a:pt x="1418" y="5917"/>
                    </a:lnTo>
                    <a:cubicBezTo>
                      <a:pt x="1418" y="6200"/>
                      <a:pt x="1292" y="6421"/>
                      <a:pt x="1103" y="6641"/>
                    </a:cubicBezTo>
                    <a:lnTo>
                      <a:pt x="126" y="7618"/>
                    </a:lnTo>
                    <a:cubicBezTo>
                      <a:pt x="0" y="7744"/>
                      <a:pt x="0" y="7965"/>
                      <a:pt x="126" y="8091"/>
                    </a:cubicBezTo>
                    <a:lnTo>
                      <a:pt x="2867" y="10926"/>
                    </a:lnTo>
                    <a:cubicBezTo>
                      <a:pt x="2930" y="10989"/>
                      <a:pt x="3017" y="11021"/>
                      <a:pt x="3104" y="11021"/>
                    </a:cubicBezTo>
                    <a:cubicBezTo>
                      <a:pt x="3190" y="11021"/>
                      <a:pt x="3277" y="10989"/>
                      <a:pt x="3340" y="10926"/>
                    </a:cubicBezTo>
                    <a:lnTo>
                      <a:pt x="4317" y="9949"/>
                    </a:lnTo>
                    <a:cubicBezTo>
                      <a:pt x="4537" y="9729"/>
                      <a:pt x="4758" y="9634"/>
                      <a:pt x="5041" y="9634"/>
                    </a:cubicBezTo>
                    <a:lnTo>
                      <a:pt x="6963" y="9634"/>
                    </a:lnTo>
                    <a:cubicBezTo>
                      <a:pt x="6900" y="9477"/>
                      <a:pt x="6837" y="9288"/>
                      <a:pt x="6837" y="9099"/>
                    </a:cubicBezTo>
                    <a:cubicBezTo>
                      <a:pt x="6837" y="9036"/>
                      <a:pt x="6837" y="8973"/>
                      <a:pt x="6900" y="8910"/>
                    </a:cubicBezTo>
                    <a:cubicBezTo>
                      <a:pt x="6774" y="8910"/>
                      <a:pt x="6648" y="8941"/>
                      <a:pt x="6522" y="8941"/>
                    </a:cubicBezTo>
                    <a:cubicBezTo>
                      <a:pt x="4096" y="8941"/>
                      <a:pt x="2080" y="6925"/>
                      <a:pt x="2080" y="4499"/>
                    </a:cubicBezTo>
                    <a:cubicBezTo>
                      <a:pt x="2080" y="2892"/>
                      <a:pt x="2962" y="1475"/>
                      <a:pt x="4254" y="687"/>
                    </a:cubicBezTo>
                    <a:cubicBezTo>
                      <a:pt x="4254" y="592"/>
                      <a:pt x="4222" y="529"/>
                      <a:pt x="4222" y="498"/>
                    </a:cubicBezTo>
                    <a:lnTo>
                      <a:pt x="4128" y="246"/>
                    </a:lnTo>
                    <a:cubicBezTo>
                      <a:pt x="4096" y="120"/>
                      <a:pt x="4002" y="57"/>
                      <a:pt x="3907" y="25"/>
                    </a:cubicBezTo>
                    <a:cubicBezTo>
                      <a:pt x="3872" y="8"/>
                      <a:pt x="3837" y="0"/>
                      <a:pt x="3803" y="0"/>
                    </a:cubicBezTo>
                    <a:close/>
                  </a:path>
                </a:pathLst>
              </a:custGeom>
              <a:solidFill>
                <a:srgbClr val="5F7D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72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5F7D95"/>
                </a:solidFill>
              </a:rPr>
              <a:t>Reasonable Accommodation Rule</a:t>
            </a:r>
            <a:endParaRPr dirty="0">
              <a:solidFill>
                <a:srgbClr val="5F7D95"/>
              </a:solidFill>
            </a:endParaRPr>
          </a:p>
        </p:txBody>
      </p:sp>
      <p:sp>
        <p:nvSpPr>
          <p:cNvPr id="1233" name="Google Shape;1233;p72"/>
          <p:cNvSpPr txBox="1">
            <a:spLocks noGrp="1"/>
          </p:cNvSpPr>
          <p:nvPr>
            <p:ph type="subTitle" idx="2"/>
          </p:nvPr>
        </p:nvSpPr>
        <p:spPr>
          <a:xfrm>
            <a:off x="1506573" y="1465679"/>
            <a:ext cx="2997353" cy="10051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Qualified individuals with a disability may request a reasonable accommodation to perform the </a:t>
            </a:r>
            <a:r>
              <a:rPr lang="en" i="1" u="sng" dirty="0">
                <a:solidFill>
                  <a:schemeClr val="bg2"/>
                </a:solidFill>
              </a:rPr>
              <a:t>essential functions</a:t>
            </a:r>
            <a:r>
              <a:rPr lang="en" dirty="0">
                <a:solidFill>
                  <a:schemeClr val="bg2"/>
                </a:solidFill>
              </a:rPr>
              <a:t> </a:t>
            </a:r>
            <a:r>
              <a:rPr lang="en" dirty="0">
                <a:solidFill>
                  <a:schemeClr val="tx1"/>
                </a:solidFill>
              </a:rPr>
              <a:t>of their job.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38" name="Google Shape;1238;p72"/>
          <p:cNvSpPr txBox="1">
            <a:spLocks noGrp="1"/>
          </p:cNvSpPr>
          <p:nvPr>
            <p:ph type="subTitle" idx="4"/>
          </p:nvPr>
        </p:nvSpPr>
        <p:spPr>
          <a:xfrm>
            <a:off x="5008314" y="1465679"/>
            <a:ext cx="2369268" cy="10051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Employer must engage in an informal, interactive process with the employee to discuss their request.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35" name="Google Shape;1235;p72"/>
          <p:cNvSpPr txBox="1">
            <a:spLocks noGrp="1"/>
          </p:cNvSpPr>
          <p:nvPr>
            <p:ph type="subTitle" idx="6"/>
          </p:nvPr>
        </p:nvSpPr>
        <p:spPr>
          <a:xfrm>
            <a:off x="1857149" y="3047748"/>
            <a:ext cx="5429700" cy="1068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Employer must provide a reasonable accommodation to a qualified individual with a disability, although it is not required that the employer provide the specific reasonable accommodation requested by the employee.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40" name="Google Shape;1240;p72"/>
          <p:cNvSpPr txBox="1">
            <a:spLocks noGrp="1"/>
          </p:cNvSpPr>
          <p:nvPr>
            <p:ph type="subTitle" idx="8"/>
          </p:nvPr>
        </p:nvSpPr>
        <p:spPr>
          <a:xfrm>
            <a:off x="1412751" y="4054927"/>
            <a:ext cx="6318497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UNLESS: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Providing the reasonable accommodation would impose an undue hardship.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41" name="Google Shape;1241;p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5400000">
            <a:off x="-1829325" y="1623407"/>
            <a:ext cx="4606879" cy="1056143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2" name="Google Shape;1242;p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479925" y="2315357"/>
            <a:ext cx="4606879" cy="1056143"/>
          </a:xfrm>
          <a:custGeom>
            <a:avLst/>
            <a:gdLst/>
            <a:ahLst/>
            <a:cxnLst/>
            <a:rect l="l" t="t" r="r" b="b"/>
            <a:pathLst>
              <a:path w="75362" h="17277" extrusionOk="0">
                <a:moveTo>
                  <a:pt x="0" y="0"/>
                </a:moveTo>
                <a:cubicBezTo>
                  <a:pt x="1457" y="2571"/>
                  <a:pt x="3314" y="4830"/>
                  <a:pt x="5826" y="6450"/>
                </a:cubicBezTo>
                <a:cubicBezTo>
                  <a:pt x="8652" y="8278"/>
                  <a:pt x="12000" y="9062"/>
                  <a:pt x="15385" y="9062"/>
                </a:cubicBezTo>
                <a:cubicBezTo>
                  <a:pt x="17448" y="9062"/>
                  <a:pt x="19524" y="8771"/>
                  <a:pt x="21505" y="8248"/>
                </a:cubicBezTo>
                <a:cubicBezTo>
                  <a:pt x="22396" y="8010"/>
                  <a:pt x="23273" y="7728"/>
                  <a:pt x="24150" y="7445"/>
                </a:cubicBezTo>
                <a:cubicBezTo>
                  <a:pt x="26616" y="6661"/>
                  <a:pt x="29082" y="5834"/>
                  <a:pt x="31604" y="5834"/>
                </a:cubicBezTo>
                <a:cubicBezTo>
                  <a:pt x="32045" y="5834"/>
                  <a:pt x="32488" y="5859"/>
                  <a:pt x="32933" y="5915"/>
                </a:cubicBezTo>
                <a:cubicBezTo>
                  <a:pt x="37659" y="6494"/>
                  <a:pt x="41255" y="10269"/>
                  <a:pt x="45193" y="12974"/>
                </a:cubicBezTo>
                <a:cubicBezTo>
                  <a:pt x="48834" y="15456"/>
                  <a:pt x="53099" y="17135"/>
                  <a:pt x="57513" y="17269"/>
                </a:cubicBezTo>
                <a:cubicBezTo>
                  <a:pt x="57695" y="17274"/>
                  <a:pt x="57877" y="17277"/>
                  <a:pt x="58059" y="17277"/>
                </a:cubicBezTo>
                <a:cubicBezTo>
                  <a:pt x="62283" y="17277"/>
                  <a:pt x="66560" y="15789"/>
                  <a:pt x="69580" y="12840"/>
                </a:cubicBezTo>
                <a:cubicBezTo>
                  <a:pt x="72538" y="9927"/>
                  <a:pt x="74054" y="5974"/>
                  <a:pt x="75361" y="1977"/>
                </a:cubicBezTo>
                <a:lnTo>
                  <a:pt x="7536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6" name="Google Shape;5316;p120"/>
          <p:cNvSpPr txBox="1">
            <a:spLocks noGrp="1"/>
          </p:cNvSpPr>
          <p:nvPr>
            <p:ph type="title"/>
          </p:nvPr>
        </p:nvSpPr>
        <p:spPr>
          <a:xfrm>
            <a:off x="2082150" y="361350"/>
            <a:ext cx="4979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868AC"/>
                </a:solidFill>
              </a:rPr>
              <a:t>Discipline and Disability</a:t>
            </a:r>
            <a:endParaRPr dirty="0">
              <a:solidFill>
                <a:srgbClr val="0868AC"/>
              </a:solidFill>
            </a:endParaRPr>
          </a:p>
        </p:txBody>
      </p:sp>
      <p:sp>
        <p:nvSpPr>
          <p:cNvPr id="5315" name="Google Shape;5315;p120"/>
          <p:cNvSpPr txBox="1">
            <a:spLocks noGrp="1"/>
          </p:cNvSpPr>
          <p:nvPr>
            <p:ph type="subTitle" idx="4"/>
          </p:nvPr>
        </p:nvSpPr>
        <p:spPr>
          <a:xfrm>
            <a:off x="1349535" y="934050"/>
            <a:ext cx="644492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dirty="0">
                <a:solidFill>
                  <a:srgbClr val="5F7D95"/>
                </a:solidFill>
                <a:latin typeface="Bebas Neue" panose="020B0606020202050201" pitchFamily="34" charset="0"/>
              </a:rPr>
              <a:t>How do the ADA and Performance Management intersect?</a:t>
            </a:r>
            <a:endParaRPr sz="2400" dirty="0">
              <a:solidFill>
                <a:srgbClr val="5F7D95"/>
              </a:solidFill>
              <a:latin typeface="Bebas Neue" panose="020B0606020202050201" pitchFamily="34" charset="0"/>
            </a:endParaRPr>
          </a:p>
        </p:txBody>
      </p:sp>
      <p:sp>
        <p:nvSpPr>
          <p:cNvPr id="5317" name="Google Shape;5317;p120"/>
          <p:cNvSpPr txBox="1">
            <a:spLocks noGrp="1"/>
          </p:cNvSpPr>
          <p:nvPr>
            <p:ph type="subTitle" idx="1"/>
          </p:nvPr>
        </p:nvSpPr>
        <p:spPr>
          <a:xfrm>
            <a:off x="710091" y="1603024"/>
            <a:ext cx="7993897" cy="9687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" dirty="0">
                <a:solidFill>
                  <a:schemeClr val="accent2"/>
                </a:solidFill>
              </a:rPr>
              <a:t>Example: </a:t>
            </a: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latin typeface="Roboto" panose="02000000000000000000" pitchFamily="2" charset="0"/>
                <a:ea typeface="Roboto" panose="02000000000000000000" pitchFamily="2" charset="0"/>
              </a:rPr>
              <a:t>Employee discloses disability while receiving a negative performance review.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18" name="Google Shape;5318;p120"/>
          <p:cNvSpPr txBox="1">
            <a:spLocks noGrp="1"/>
          </p:cNvSpPr>
          <p:nvPr>
            <p:ph type="subTitle" idx="3"/>
          </p:nvPr>
        </p:nvSpPr>
        <p:spPr>
          <a:xfrm>
            <a:off x="710091" y="2730125"/>
            <a:ext cx="7993896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Question:</a:t>
            </a:r>
            <a:r>
              <a:rPr lang="en" dirty="0"/>
              <a:t> </a:t>
            </a:r>
            <a:r>
              <a:rPr lang="en" sz="1800" dirty="0">
                <a:latin typeface="Roboto"/>
                <a:ea typeface="Roboto"/>
              </a:rPr>
              <a:t>What action(s) would you take as a supervisor?</a:t>
            </a:r>
            <a:endParaRPr dirty="0">
              <a:latin typeface="Roboto"/>
              <a:ea typeface="Roboto"/>
            </a:endParaRPr>
          </a:p>
        </p:txBody>
      </p:sp>
      <p:sp>
        <p:nvSpPr>
          <p:cNvPr id="5314" name="Google Shape;5314;p120"/>
          <p:cNvSpPr txBox="1">
            <a:spLocks noGrp="1"/>
          </p:cNvSpPr>
          <p:nvPr>
            <p:ph type="subTitle" idx="2"/>
          </p:nvPr>
        </p:nvSpPr>
        <p:spPr>
          <a:xfrm>
            <a:off x="710091" y="3251963"/>
            <a:ext cx="7993896" cy="18356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0" indent="-342900" algn="l" rtl="0">
              <a:spcBef>
                <a:spcPts val="0"/>
              </a:spcBef>
              <a:spcAft>
                <a:spcPts val="600"/>
              </a:spcAft>
              <a:buSzPts val="1400"/>
              <a:buFont typeface="+mj-lt"/>
              <a:buAutoNum type="alphaUcPeriod"/>
            </a:pPr>
            <a:r>
              <a:rPr lang="en-US" dirty="0"/>
              <a:t>Continue with the performance review process.</a:t>
            </a:r>
          </a:p>
          <a:p>
            <a:pPr marL="482600" lvl="0" indent="-342900" algn="l" rtl="0">
              <a:spcBef>
                <a:spcPts val="0"/>
              </a:spcBef>
              <a:spcAft>
                <a:spcPts val="600"/>
              </a:spcAft>
              <a:buSzPts val="1400"/>
              <a:buFont typeface="+mj-lt"/>
              <a:buAutoNum type="alphaUcPeriod"/>
            </a:pPr>
            <a:r>
              <a:rPr lang="en-US" dirty="0"/>
              <a:t>Terminate the performance review process.</a:t>
            </a:r>
          </a:p>
          <a:p>
            <a:pPr marL="482600" lvl="0" indent="-342900" algn="l" rtl="0">
              <a:spcBef>
                <a:spcPts val="0"/>
              </a:spcBef>
              <a:spcAft>
                <a:spcPts val="600"/>
              </a:spcAft>
              <a:buSzPts val="1400"/>
              <a:buFont typeface="+mj-lt"/>
              <a:buAutoNum type="alphaUcPeriod"/>
            </a:pPr>
            <a:r>
              <a:rPr lang="en-US" dirty="0"/>
              <a:t>Ask the employee if the disability had an impact on job performance.</a:t>
            </a:r>
          </a:p>
          <a:p>
            <a:pPr marL="482600" lvl="0" indent="-342900" algn="l" rtl="0">
              <a:spcBef>
                <a:spcPts val="0"/>
              </a:spcBef>
              <a:spcAft>
                <a:spcPts val="600"/>
              </a:spcAft>
              <a:buSzPts val="1400"/>
              <a:buFont typeface="+mj-lt"/>
              <a:buAutoNum type="alphaUcPeriod"/>
            </a:pPr>
            <a:r>
              <a:rPr lang="en-US" dirty="0"/>
              <a:t>Submit the matter to your own supervisor for a decision.</a:t>
            </a:r>
          </a:p>
          <a:p>
            <a:pPr marL="482600" lvl="0" indent="-342900" algn="l" rtl="0">
              <a:spcBef>
                <a:spcPts val="0"/>
              </a:spcBef>
              <a:spcAft>
                <a:spcPts val="600"/>
              </a:spcAft>
              <a:buSzPts val="1400"/>
              <a:buFont typeface="+mj-lt"/>
              <a:buAutoNum type="alphaUcPeriod"/>
            </a:pPr>
            <a:r>
              <a:rPr lang="en-US" dirty="0"/>
              <a:t>Direct the employee to the ADA office.</a:t>
            </a:r>
          </a:p>
        </p:txBody>
      </p:sp>
      <p:grpSp>
        <p:nvGrpSpPr>
          <p:cNvPr id="13" name="Google Shape;1425;p81">
            <a:extLst>
              <a:ext uri="{FF2B5EF4-FFF2-40B4-BE49-F238E27FC236}">
                <a16:creationId xmlns:a16="http://schemas.microsoft.com/office/drawing/2014/main" id="{1E67FD48-D3EE-4988-A025-909EC62B8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0625" y="3907549"/>
            <a:ext cx="7364477" cy="1364091"/>
            <a:chOff x="1700625" y="3907549"/>
            <a:chExt cx="7364477" cy="1364091"/>
          </a:xfrm>
        </p:grpSpPr>
        <p:sp>
          <p:nvSpPr>
            <p:cNvPr id="14" name="Google Shape;1426;p81">
              <a:extLst>
                <a:ext uri="{FF2B5EF4-FFF2-40B4-BE49-F238E27FC236}">
                  <a16:creationId xmlns:a16="http://schemas.microsoft.com/office/drawing/2014/main" id="{A086F213-EF92-42BB-84B9-E95D02EB17DD}"/>
                </a:ext>
              </a:extLst>
            </p:cNvPr>
            <p:cNvSpPr/>
            <p:nvPr/>
          </p:nvSpPr>
          <p:spPr>
            <a:xfrm>
              <a:off x="6960520" y="4813351"/>
              <a:ext cx="304701" cy="240117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427;p81">
              <a:extLst>
                <a:ext uri="{FF2B5EF4-FFF2-40B4-BE49-F238E27FC236}">
                  <a16:creationId xmlns:a16="http://schemas.microsoft.com/office/drawing/2014/main" id="{957B34BF-10AD-4656-9BB5-142157F07857}"/>
                </a:ext>
              </a:extLst>
            </p:cNvPr>
            <p:cNvSpPr/>
            <p:nvPr/>
          </p:nvSpPr>
          <p:spPr>
            <a:xfrm>
              <a:off x="8543213" y="4873146"/>
              <a:ext cx="304721" cy="240117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428;p81">
              <a:extLst>
                <a:ext uri="{FF2B5EF4-FFF2-40B4-BE49-F238E27FC236}">
                  <a16:creationId xmlns:a16="http://schemas.microsoft.com/office/drawing/2014/main" id="{511AE9B3-6075-4B90-A0C7-728D3A26F232}"/>
                </a:ext>
              </a:extLst>
            </p:cNvPr>
            <p:cNvSpPr/>
            <p:nvPr/>
          </p:nvSpPr>
          <p:spPr>
            <a:xfrm>
              <a:off x="7238618" y="3907549"/>
              <a:ext cx="857101" cy="1156041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429;p81">
              <a:extLst>
                <a:ext uri="{FF2B5EF4-FFF2-40B4-BE49-F238E27FC236}">
                  <a16:creationId xmlns:a16="http://schemas.microsoft.com/office/drawing/2014/main" id="{19C0437E-2199-49CC-AF83-D8F048A5D503}"/>
                </a:ext>
              </a:extLst>
            </p:cNvPr>
            <p:cNvSpPr/>
            <p:nvPr/>
          </p:nvSpPr>
          <p:spPr>
            <a:xfrm>
              <a:off x="7486314" y="4035098"/>
              <a:ext cx="409564" cy="1028492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430;p81">
              <a:extLst>
                <a:ext uri="{FF2B5EF4-FFF2-40B4-BE49-F238E27FC236}">
                  <a16:creationId xmlns:a16="http://schemas.microsoft.com/office/drawing/2014/main" id="{B4A72BF0-2AAD-48E2-BA50-1E31560E42FD}"/>
                </a:ext>
              </a:extLst>
            </p:cNvPr>
            <p:cNvSpPr/>
            <p:nvPr/>
          </p:nvSpPr>
          <p:spPr>
            <a:xfrm>
              <a:off x="7769723" y="4335480"/>
              <a:ext cx="168701" cy="89681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431;p81">
              <a:extLst>
                <a:ext uri="{FF2B5EF4-FFF2-40B4-BE49-F238E27FC236}">
                  <a16:creationId xmlns:a16="http://schemas.microsoft.com/office/drawing/2014/main" id="{0C5E96FA-9D7B-4886-A8B6-A98525469AF3}"/>
                </a:ext>
              </a:extLst>
            </p:cNvPr>
            <p:cNvSpPr/>
            <p:nvPr/>
          </p:nvSpPr>
          <p:spPr>
            <a:xfrm>
              <a:off x="7711971" y="4196080"/>
              <a:ext cx="69923" cy="216194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1432;p81">
              <a:extLst>
                <a:ext uri="{FF2B5EF4-FFF2-40B4-BE49-F238E27FC236}">
                  <a16:creationId xmlns:a16="http://schemas.microsoft.com/office/drawing/2014/main" id="{D0789896-EDC4-4554-8336-6D91118418D9}"/>
                </a:ext>
              </a:extLst>
            </p:cNvPr>
            <p:cNvSpPr/>
            <p:nvPr/>
          </p:nvSpPr>
          <p:spPr>
            <a:xfrm>
              <a:off x="7572169" y="4491362"/>
              <a:ext cx="112474" cy="184929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1433;p81">
              <a:extLst>
                <a:ext uri="{FF2B5EF4-FFF2-40B4-BE49-F238E27FC236}">
                  <a16:creationId xmlns:a16="http://schemas.microsoft.com/office/drawing/2014/main" id="{7C763DBB-0C28-4D2E-9BD5-229DE9E38B26}"/>
                </a:ext>
              </a:extLst>
            </p:cNvPr>
            <p:cNvSpPr/>
            <p:nvPr/>
          </p:nvSpPr>
          <p:spPr>
            <a:xfrm>
              <a:off x="7494677" y="4692823"/>
              <a:ext cx="94994" cy="201485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1434;p81">
              <a:extLst>
                <a:ext uri="{FF2B5EF4-FFF2-40B4-BE49-F238E27FC236}">
                  <a16:creationId xmlns:a16="http://schemas.microsoft.com/office/drawing/2014/main" id="{B72FFD3D-C5B0-4AF2-893B-8E5456ED6D7E}"/>
                </a:ext>
              </a:extLst>
            </p:cNvPr>
            <p:cNvSpPr/>
            <p:nvPr/>
          </p:nvSpPr>
          <p:spPr>
            <a:xfrm>
              <a:off x="7664861" y="4633176"/>
              <a:ext cx="183150" cy="46811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1435;p81">
              <a:extLst>
                <a:ext uri="{FF2B5EF4-FFF2-40B4-BE49-F238E27FC236}">
                  <a16:creationId xmlns:a16="http://schemas.microsoft.com/office/drawing/2014/main" id="{1E7B8EA6-2CFA-44D5-9263-09D799390E55}"/>
                </a:ext>
              </a:extLst>
            </p:cNvPr>
            <p:cNvSpPr/>
            <p:nvPr/>
          </p:nvSpPr>
          <p:spPr>
            <a:xfrm>
              <a:off x="7587370" y="4850603"/>
              <a:ext cx="179345" cy="612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1436;p81">
              <a:extLst>
                <a:ext uri="{FF2B5EF4-FFF2-40B4-BE49-F238E27FC236}">
                  <a16:creationId xmlns:a16="http://schemas.microsoft.com/office/drawing/2014/main" id="{E54B4F39-D2F4-4CCD-BCE0-E3968C38C41F}"/>
                </a:ext>
              </a:extLst>
            </p:cNvPr>
            <p:cNvSpPr/>
            <p:nvPr/>
          </p:nvSpPr>
          <p:spPr>
            <a:xfrm>
              <a:off x="8254492" y="3946773"/>
              <a:ext cx="416402" cy="1144412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437;p81">
              <a:extLst>
                <a:ext uri="{FF2B5EF4-FFF2-40B4-BE49-F238E27FC236}">
                  <a16:creationId xmlns:a16="http://schemas.microsoft.com/office/drawing/2014/main" id="{FD7E620C-A0D7-49B2-A07E-FDE22964E333}"/>
                </a:ext>
              </a:extLst>
            </p:cNvPr>
            <p:cNvSpPr/>
            <p:nvPr/>
          </p:nvSpPr>
          <p:spPr>
            <a:xfrm>
              <a:off x="8363912" y="4258389"/>
              <a:ext cx="197558" cy="833708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1438;p81">
              <a:extLst>
                <a:ext uri="{FF2B5EF4-FFF2-40B4-BE49-F238E27FC236}">
                  <a16:creationId xmlns:a16="http://schemas.microsoft.com/office/drawing/2014/main" id="{68030046-587C-4C62-8036-9BFF8B461CBD}"/>
                </a:ext>
              </a:extLst>
            </p:cNvPr>
            <p:cNvSpPr/>
            <p:nvPr/>
          </p:nvSpPr>
          <p:spPr>
            <a:xfrm>
              <a:off x="1700625" y="5006273"/>
              <a:ext cx="7364477" cy="265367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Google Shape;1746;p89"/>
          <p:cNvSpPr txBox="1"/>
          <p:nvPr/>
        </p:nvSpPr>
        <p:spPr>
          <a:xfrm flipH="1">
            <a:off x="1904521" y="1239850"/>
            <a:ext cx="17238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rPr>
              <a:t>Concern:</a:t>
            </a:r>
            <a:endParaRPr sz="2500" dirty="0">
              <a:solidFill>
                <a:schemeClr val="dk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747" name="Google Shape;1747;p89"/>
          <p:cNvSpPr txBox="1"/>
          <p:nvPr/>
        </p:nvSpPr>
        <p:spPr>
          <a:xfrm flipH="1">
            <a:off x="2120681" y="1674481"/>
            <a:ext cx="5725678" cy="824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Supervisors who do not provide performance evaluations or feedback for employees with disabilities. A core function of supervision is to manage employee performance.</a:t>
            </a:r>
            <a:endParaRPr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" name="Google Shape;1746;p89">
            <a:extLst>
              <a:ext uri="{FF2B5EF4-FFF2-40B4-BE49-F238E27FC236}">
                <a16:creationId xmlns:a16="http://schemas.microsoft.com/office/drawing/2014/main" id="{4A5662BB-C5B5-4BA2-83C9-83D2EBC4681A}"/>
              </a:ext>
            </a:extLst>
          </p:cNvPr>
          <p:cNvSpPr txBox="1"/>
          <p:nvPr/>
        </p:nvSpPr>
        <p:spPr>
          <a:xfrm flipH="1">
            <a:off x="1904521" y="2722949"/>
            <a:ext cx="259352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rPr>
              <a:t>Things to remember:</a:t>
            </a:r>
            <a:endParaRPr sz="2500" dirty="0">
              <a:solidFill>
                <a:schemeClr val="dk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" name="Google Shape;1747;p89">
            <a:extLst>
              <a:ext uri="{FF2B5EF4-FFF2-40B4-BE49-F238E27FC236}">
                <a16:creationId xmlns:a16="http://schemas.microsoft.com/office/drawing/2014/main" id="{6A7B8049-59FB-4018-89EF-09E8DE61903E}"/>
              </a:ext>
            </a:extLst>
          </p:cNvPr>
          <p:cNvSpPr txBox="1"/>
          <p:nvPr/>
        </p:nvSpPr>
        <p:spPr>
          <a:xfrm flipH="1">
            <a:off x="2120681" y="3216171"/>
            <a:ext cx="5725678" cy="1550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Employees with disabilities are held to same conduct and performance standards as employees without disabilities.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Sometimes an individual’s disability may contribute to performance or conduct problems, which may be resolved through finding an accommodation. </a:t>
            </a:r>
            <a:endParaRPr dirty="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89B90-F0D0-4816-8A94-F6DDAF1B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950" y="236443"/>
            <a:ext cx="7676100" cy="572700"/>
          </a:xfrm>
        </p:spPr>
        <p:txBody>
          <a:bodyPr/>
          <a:lstStyle/>
          <a:p>
            <a:r>
              <a:rPr lang="en-US" dirty="0"/>
              <a:t>Discipline and Disability</a:t>
            </a:r>
            <a:r>
              <a:rPr lang="en-US" sz="3600" dirty="0"/>
              <a:t> </a:t>
            </a:r>
            <a:r>
              <a:rPr lang="en-US" sz="2400" dirty="0">
                <a:solidFill>
                  <a:schemeClr val="accent3"/>
                </a:solidFill>
              </a:rPr>
              <a:t>(Cont.)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60"/>
          <p:cNvSpPr txBox="1">
            <a:spLocks noGrp="1"/>
          </p:cNvSpPr>
          <p:nvPr>
            <p:ph type="title" idx="15"/>
          </p:nvPr>
        </p:nvSpPr>
        <p:spPr>
          <a:xfrm>
            <a:off x="1430806" y="294463"/>
            <a:ext cx="628238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Requesting Reasonable Accommodations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57" name="Google Shape;657;p60"/>
          <p:cNvSpPr txBox="1">
            <a:spLocks noGrp="1"/>
          </p:cNvSpPr>
          <p:nvPr>
            <p:ph type="subTitle" idx="4"/>
          </p:nvPr>
        </p:nvSpPr>
        <p:spPr>
          <a:xfrm>
            <a:off x="1581208" y="1059100"/>
            <a:ext cx="5981588" cy="7699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May be requested during the application, during the interview, after the interview, and/or during the job to perform essential functions and to enjoy the benefits and privileges of employment.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56" name="Google Shape;656;p60"/>
          <p:cNvSpPr txBox="1">
            <a:spLocks noGrp="1"/>
          </p:cNvSpPr>
          <p:nvPr>
            <p:ph type="subTitle" idx="2"/>
          </p:nvPr>
        </p:nvSpPr>
        <p:spPr>
          <a:xfrm>
            <a:off x="1581206" y="2068784"/>
            <a:ext cx="5981587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There is no requirement to use certain terms, phrases, or language in making request for an accommodation.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61" name="Google Shape;661;p60"/>
          <p:cNvSpPr txBox="1">
            <a:spLocks noGrp="1"/>
          </p:cNvSpPr>
          <p:nvPr>
            <p:ph type="subTitle" idx="8"/>
          </p:nvPr>
        </p:nvSpPr>
        <p:spPr>
          <a:xfrm>
            <a:off x="1581206" y="2998351"/>
            <a:ext cx="5981587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The request must indicate that the employee needs a modification in their job due to a disability.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59" name="Google Shape;659;p60"/>
          <p:cNvSpPr txBox="1">
            <a:spLocks noGrp="1"/>
          </p:cNvSpPr>
          <p:nvPr>
            <p:ph type="subTitle" idx="6"/>
          </p:nvPr>
        </p:nvSpPr>
        <p:spPr>
          <a:xfrm>
            <a:off x="1581206" y="3925997"/>
            <a:ext cx="5981587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There is no one-size-fits-all accommodation (or denial of accommodation).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68"/>
          <p:cNvSpPr txBox="1">
            <a:spLocks noGrp="1"/>
          </p:cNvSpPr>
          <p:nvPr>
            <p:ph type="title"/>
          </p:nvPr>
        </p:nvSpPr>
        <p:spPr>
          <a:xfrm>
            <a:off x="2324174" y="270297"/>
            <a:ext cx="4698059" cy="19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Chat</a:t>
            </a:r>
            <a:br>
              <a:rPr lang="en" dirty="0"/>
            </a:br>
            <a:r>
              <a:rPr lang="en" sz="4800" dirty="0"/>
              <a:t>(1)</a:t>
            </a:r>
            <a:endParaRPr dirty="0"/>
          </a:p>
        </p:txBody>
      </p:sp>
      <p:sp>
        <p:nvSpPr>
          <p:cNvPr id="1065" name="Google Shape;1065;p68"/>
          <p:cNvSpPr txBox="1">
            <a:spLocks noGrp="1"/>
          </p:cNvSpPr>
          <p:nvPr>
            <p:ph type="subTitle" idx="1"/>
          </p:nvPr>
        </p:nvSpPr>
        <p:spPr>
          <a:xfrm>
            <a:off x="2154799" y="2823943"/>
            <a:ext cx="5150539" cy="1426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5F7D95"/>
                </a:solidFill>
              </a:rPr>
              <a:t>What concerns do you have as a supervisor going through the accommodation process for your employee?</a:t>
            </a:r>
            <a:endParaRPr sz="2400" dirty="0">
              <a:solidFill>
                <a:srgbClr val="5F7D95"/>
              </a:solidFill>
            </a:endParaRPr>
          </a:p>
        </p:txBody>
      </p:sp>
      <p:grpSp>
        <p:nvGrpSpPr>
          <p:cNvPr id="4" name="Google Shape;1425;p81">
            <a:extLst>
              <a:ext uri="{FF2B5EF4-FFF2-40B4-BE49-F238E27FC236}">
                <a16:creationId xmlns:a16="http://schemas.microsoft.com/office/drawing/2014/main" id="{EFDA92A5-058A-42D1-9994-8861231AD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199380" y="3997237"/>
            <a:ext cx="6842516" cy="1253878"/>
            <a:chOff x="1700625" y="3907549"/>
            <a:chExt cx="7364477" cy="1364093"/>
          </a:xfrm>
        </p:grpSpPr>
        <p:sp>
          <p:nvSpPr>
            <p:cNvPr id="5" name="Google Shape;1426;p81">
              <a:extLst>
                <a:ext uri="{FF2B5EF4-FFF2-40B4-BE49-F238E27FC236}">
                  <a16:creationId xmlns:a16="http://schemas.microsoft.com/office/drawing/2014/main" id="{28C68E3D-1537-41D5-983D-EAC3B22B13CE}"/>
                </a:ext>
              </a:extLst>
            </p:cNvPr>
            <p:cNvSpPr/>
            <p:nvPr/>
          </p:nvSpPr>
          <p:spPr>
            <a:xfrm>
              <a:off x="6960520" y="4813351"/>
              <a:ext cx="304701" cy="240117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1427;p81">
              <a:extLst>
                <a:ext uri="{FF2B5EF4-FFF2-40B4-BE49-F238E27FC236}">
                  <a16:creationId xmlns:a16="http://schemas.microsoft.com/office/drawing/2014/main" id="{1549AEFB-BF7E-4169-B19C-F7686682A634}"/>
                </a:ext>
              </a:extLst>
            </p:cNvPr>
            <p:cNvSpPr/>
            <p:nvPr/>
          </p:nvSpPr>
          <p:spPr>
            <a:xfrm>
              <a:off x="8543213" y="4873146"/>
              <a:ext cx="304721" cy="240117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428;p81">
              <a:extLst>
                <a:ext uri="{FF2B5EF4-FFF2-40B4-BE49-F238E27FC236}">
                  <a16:creationId xmlns:a16="http://schemas.microsoft.com/office/drawing/2014/main" id="{4C519F8D-85A4-4B4B-B7C4-C2CC4AF07EB4}"/>
                </a:ext>
              </a:extLst>
            </p:cNvPr>
            <p:cNvSpPr/>
            <p:nvPr/>
          </p:nvSpPr>
          <p:spPr>
            <a:xfrm>
              <a:off x="7238618" y="3907549"/>
              <a:ext cx="857101" cy="1156041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1429;p81">
              <a:extLst>
                <a:ext uri="{FF2B5EF4-FFF2-40B4-BE49-F238E27FC236}">
                  <a16:creationId xmlns:a16="http://schemas.microsoft.com/office/drawing/2014/main" id="{6E688489-0BE5-4D35-9D37-A3F94DEC04FF}"/>
                </a:ext>
              </a:extLst>
            </p:cNvPr>
            <p:cNvSpPr/>
            <p:nvPr/>
          </p:nvSpPr>
          <p:spPr>
            <a:xfrm>
              <a:off x="7486314" y="4035098"/>
              <a:ext cx="409564" cy="1028492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430;p81">
              <a:extLst>
                <a:ext uri="{FF2B5EF4-FFF2-40B4-BE49-F238E27FC236}">
                  <a16:creationId xmlns:a16="http://schemas.microsoft.com/office/drawing/2014/main" id="{A34E1D2C-A480-48D9-97BD-66613251F4C8}"/>
                </a:ext>
              </a:extLst>
            </p:cNvPr>
            <p:cNvSpPr/>
            <p:nvPr/>
          </p:nvSpPr>
          <p:spPr>
            <a:xfrm>
              <a:off x="7769723" y="4335480"/>
              <a:ext cx="168701" cy="89681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431;p81">
              <a:extLst>
                <a:ext uri="{FF2B5EF4-FFF2-40B4-BE49-F238E27FC236}">
                  <a16:creationId xmlns:a16="http://schemas.microsoft.com/office/drawing/2014/main" id="{BF88573F-71E2-46F1-BBD1-F71D97CD4CCE}"/>
                </a:ext>
              </a:extLst>
            </p:cNvPr>
            <p:cNvSpPr/>
            <p:nvPr/>
          </p:nvSpPr>
          <p:spPr>
            <a:xfrm>
              <a:off x="7711971" y="4196080"/>
              <a:ext cx="69923" cy="216194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432;p81">
              <a:extLst>
                <a:ext uri="{FF2B5EF4-FFF2-40B4-BE49-F238E27FC236}">
                  <a16:creationId xmlns:a16="http://schemas.microsoft.com/office/drawing/2014/main" id="{94D62E41-0050-406E-9F3A-FEE1F2DDC735}"/>
                </a:ext>
              </a:extLst>
            </p:cNvPr>
            <p:cNvSpPr/>
            <p:nvPr/>
          </p:nvSpPr>
          <p:spPr>
            <a:xfrm>
              <a:off x="7572169" y="4491362"/>
              <a:ext cx="112474" cy="184929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433;p81">
              <a:extLst>
                <a:ext uri="{FF2B5EF4-FFF2-40B4-BE49-F238E27FC236}">
                  <a16:creationId xmlns:a16="http://schemas.microsoft.com/office/drawing/2014/main" id="{0F46B17B-F6B2-4397-AEE5-C27C07E7899C}"/>
                </a:ext>
              </a:extLst>
            </p:cNvPr>
            <p:cNvSpPr/>
            <p:nvPr/>
          </p:nvSpPr>
          <p:spPr>
            <a:xfrm>
              <a:off x="7494677" y="4692823"/>
              <a:ext cx="94994" cy="201485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434;p81">
              <a:extLst>
                <a:ext uri="{FF2B5EF4-FFF2-40B4-BE49-F238E27FC236}">
                  <a16:creationId xmlns:a16="http://schemas.microsoft.com/office/drawing/2014/main" id="{42AEFFDE-BB73-4150-8BD5-84ED4F11670C}"/>
                </a:ext>
              </a:extLst>
            </p:cNvPr>
            <p:cNvSpPr/>
            <p:nvPr/>
          </p:nvSpPr>
          <p:spPr>
            <a:xfrm>
              <a:off x="7664861" y="4633176"/>
              <a:ext cx="183150" cy="46811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435;p81">
              <a:extLst>
                <a:ext uri="{FF2B5EF4-FFF2-40B4-BE49-F238E27FC236}">
                  <a16:creationId xmlns:a16="http://schemas.microsoft.com/office/drawing/2014/main" id="{6C3582DD-21DB-46CA-B5DB-C8E22A95E846}"/>
                </a:ext>
              </a:extLst>
            </p:cNvPr>
            <p:cNvSpPr/>
            <p:nvPr/>
          </p:nvSpPr>
          <p:spPr>
            <a:xfrm>
              <a:off x="7587370" y="4850603"/>
              <a:ext cx="179345" cy="612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436;p81">
              <a:extLst>
                <a:ext uri="{FF2B5EF4-FFF2-40B4-BE49-F238E27FC236}">
                  <a16:creationId xmlns:a16="http://schemas.microsoft.com/office/drawing/2014/main" id="{353B4010-1CCC-4E7A-ACC4-2BFBA9C7D742}"/>
                </a:ext>
              </a:extLst>
            </p:cNvPr>
            <p:cNvSpPr/>
            <p:nvPr/>
          </p:nvSpPr>
          <p:spPr>
            <a:xfrm>
              <a:off x="8254492" y="3946773"/>
              <a:ext cx="416402" cy="1144412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437;p81">
              <a:extLst>
                <a:ext uri="{FF2B5EF4-FFF2-40B4-BE49-F238E27FC236}">
                  <a16:creationId xmlns:a16="http://schemas.microsoft.com/office/drawing/2014/main" id="{D87AD314-ACB4-47D2-970E-A29F3796FC88}"/>
                </a:ext>
              </a:extLst>
            </p:cNvPr>
            <p:cNvSpPr/>
            <p:nvPr/>
          </p:nvSpPr>
          <p:spPr>
            <a:xfrm>
              <a:off x="8363912" y="4258389"/>
              <a:ext cx="197558" cy="833708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438;p81">
              <a:extLst>
                <a:ext uri="{FF2B5EF4-FFF2-40B4-BE49-F238E27FC236}">
                  <a16:creationId xmlns:a16="http://schemas.microsoft.com/office/drawing/2014/main" id="{8A66917D-A283-4AAF-9336-FAAE461E0DA8}"/>
                </a:ext>
              </a:extLst>
            </p:cNvPr>
            <p:cNvSpPr/>
            <p:nvPr/>
          </p:nvSpPr>
          <p:spPr>
            <a:xfrm>
              <a:off x="1700625" y="5006275"/>
              <a:ext cx="7364477" cy="265367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59189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68"/>
          <p:cNvSpPr txBox="1">
            <a:spLocks noGrp="1"/>
          </p:cNvSpPr>
          <p:nvPr>
            <p:ph type="title"/>
          </p:nvPr>
        </p:nvSpPr>
        <p:spPr>
          <a:xfrm>
            <a:off x="1009898" y="519324"/>
            <a:ext cx="4698059" cy="19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Chat</a:t>
            </a:r>
            <a:br>
              <a:rPr lang="en" dirty="0"/>
            </a:br>
            <a:r>
              <a:rPr lang="en" sz="4800" dirty="0"/>
              <a:t>(2)</a:t>
            </a:r>
            <a:endParaRPr dirty="0"/>
          </a:p>
        </p:txBody>
      </p:sp>
      <p:sp>
        <p:nvSpPr>
          <p:cNvPr id="1065" name="Google Shape;1065;p68"/>
          <p:cNvSpPr txBox="1">
            <a:spLocks noGrp="1"/>
          </p:cNvSpPr>
          <p:nvPr>
            <p:ph type="subTitle" idx="1"/>
          </p:nvPr>
        </p:nvSpPr>
        <p:spPr>
          <a:xfrm>
            <a:off x="946663" y="3007634"/>
            <a:ext cx="5150539" cy="1426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5F7D95"/>
                </a:solidFill>
              </a:rPr>
              <a:t>As a supervisor, what do you think your employee is concerned about while going through the accommodation process?</a:t>
            </a:r>
            <a:endParaRPr sz="2400" dirty="0">
              <a:solidFill>
                <a:srgbClr val="5F7D95"/>
              </a:solidFill>
            </a:endParaRPr>
          </a:p>
        </p:txBody>
      </p:sp>
      <p:grpSp>
        <p:nvGrpSpPr>
          <p:cNvPr id="69" name="Google Shape;3966;p106">
            <a:extLst>
              <a:ext uri="{FF2B5EF4-FFF2-40B4-BE49-F238E27FC236}">
                <a16:creationId xmlns:a16="http://schemas.microsoft.com/office/drawing/2014/main" id="{69EA7EC2-3F44-46EE-AE1D-7D55B50E2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6957" y="3819303"/>
            <a:ext cx="3498411" cy="1065687"/>
            <a:chOff x="2868606" y="2152600"/>
            <a:chExt cx="4494361" cy="1369074"/>
          </a:xfrm>
        </p:grpSpPr>
        <p:sp>
          <p:nvSpPr>
            <p:cNvPr id="70" name="Google Shape;3967;p106">
              <a:extLst>
                <a:ext uri="{FF2B5EF4-FFF2-40B4-BE49-F238E27FC236}">
                  <a16:creationId xmlns:a16="http://schemas.microsoft.com/office/drawing/2014/main" id="{325F0943-60A1-4DE7-88BD-693482DA8C20}"/>
                </a:ext>
              </a:extLst>
            </p:cNvPr>
            <p:cNvSpPr/>
            <p:nvPr/>
          </p:nvSpPr>
          <p:spPr>
            <a:xfrm>
              <a:off x="2868606" y="3265874"/>
              <a:ext cx="4494361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3968;p106">
              <a:extLst>
                <a:ext uri="{FF2B5EF4-FFF2-40B4-BE49-F238E27FC236}">
                  <a16:creationId xmlns:a16="http://schemas.microsoft.com/office/drawing/2014/main" id="{BCE00F4D-4192-48DE-B820-CA00F0BD7F2B}"/>
                </a:ext>
              </a:extLst>
            </p:cNvPr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3969;p106">
              <a:extLst>
                <a:ext uri="{FF2B5EF4-FFF2-40B4-BE49-F238E27FC236}">
                  <a16:creationId xmlns:a16="http://schemas.microsoft.com/office/drawing/2014/main" id="{22F04DE4-C394-4FE1-870F-F5DFBE1228F2}"/>
                </a:ext>
              </a:extLst>
            </p:cNvPr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3970;p106">
              <a:extLst>
                <a:ext uri="{FF2B5EF4-FFF2-40B4-BE49-F238E27FC236}">
                  <a16:creationId xmlns:a16="http://schemas.microsoft.com/office/drawing/2014/main" id="{36CA4194-3703-4387-860E-919895201DDC}"/>
                </a:ext>
              </a:extLst>
            </p:cNvPr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3971;p106">
              <a:extLst>
                <a:ext uri="{FF2B5EF4-FFF2-40B4-BE49-F238E27FC236}">
                  <a16:creationId xmlns:a16="http://schemas.microsoft.com/office/drawing/2014/main" id="{BB292FC6-60D9-4DC7-A957-BE916F4287B1}"/>
                </a:ext>
              </a:extLst>
            </p:cNvPr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3972;p106">
              <a:extLst>
                <a:ext uri="{FF2B5EF4-FFF2-40B4-BE49-F238E27FC236}">
                  <a16:creationId xmlns:a16="http://schemas.microsoft.com/office/drawing/2014/main" id="{FCEC7D9D-F296-4405-8BF0-7E0C7CAA75D8}"/>
                </a:ext>
              </a:extLst>
            </p:cNvPr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" name="Google Shape;3973;p106">
              <a:extLst>
                <a:ext uri="{FF2B5EF4-FFF2-40B4-BE49-F238E27FC236}">
                  <a16:creationId xmlns:a16="http://schemas.microsoft.com/office/drawing/2014/main" id="{06E3428C-D2FA-46E5-9708-03CC0A6450AE}"/>
                </a:ext>
              </a:extLst>
            </p:cNvPr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" name="Google Shape;3974;p106">
              <a:extLst>
                <a:ext uri="{FF2B5EF4-FFF2-40B4-BE49-F238E27FC236}">
                  <a16:creationId xmlns:a16="http://schemas.microsoft.com/office/drawing/2014/main" id="{348623AC-A106-4876-B661-5181FA8A074C}"/>
                </a:ext>
              </a:extLst>
            </p:cNvPr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" name="Google Shape;3975;p106">
              <a:extLst>
                <a:ext uri="{FF2B5EF4-FFF2-40B4-BE49-F238E27FC236}">
                  <a16:creationId xmlns:a16="http://schemas.microsoft.com/office/drawing/2014/main" id="{0BDD961B-2EA4-413C-84D7-8577E61E09A5}"/>
                </a:ext>
              </a:extLst>
            </p:cNvPr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" name="Google Shape;3976;p106">
              <a:extLst>
                <a:ext uri="{FF2B5EF4-FFF2-40B4-BE49-F238E27FC236}">
                  <a16:creationId xmlns:a16="http://schemas.microsoft.com/office/drawing/2014/main" id="{ACD69736-CEE0-409D-BB9A-2C848F3563AE}"/>
                </a:ext>
              </a:extLst>
            </p:cNvPr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3977;p106">
              <a:extLst>
                <a:ext uri="{FF2B5EF4-FFF2-40B4-BE49-F238E27FC236}">
                  <a16:creationId xmlns:a16="http://schemas.microsoft.com/office/drawing/2014/main" id="{E1286C22-64FD-46C8-9741-6164A15E2843}"/>
                </a:ext>
              </a:extLst>
            </p:cNvPr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" name="Google Shape;3978;p106">
              <a:extLst>
                <a:ext uri="{FF2B5EF4-FFF2-40B4-BE49-F238E27FC236}">
                  <a16:creationId xmlns:a16="http://schemas.microsoft.com/office/drawing/2014/main" id="{5C97008D-E393-4FDA-AD5E-C3BFBC733ACF}"/>
                </a:ext>
              </a:extLst>
            </p:cNvPr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" name="Google Shape;3979;p106">
              <a:extLst>
                <a:ext uri="{FF2B5EF4-FFF2-40B4-BE49-F238E27FC236}">
                  <a16:creationId xmlns:a16="http://schemas.microsoft.com/office/drawing/2014/main" id="{45B35B22-8CD0-4FF9-9809-5A8D78443B96}"/>
                </a:ext>
              </a:extLst>
            </p:cNvPr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590163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" name="Google Shape;4659;p116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Perspectives on making a request for</a:t>
            </a:r>
            <a:br>
              <a:rPr lang="en" sz="2400" dirty="0"/>
            </a:br>
            <a:r>
              <a:rPr lang="en" sz="2400" dirty="0"/>
              <a:t>reasonable accommodations</a:t>
            </a:r>
            <a:endParaRPr sz="2400" dirty="0"/>
          </a:p>
        </p:txBody>
      </p:sp>
      <p:sp>
        <p:nvSpPr>
          <p:cNvPr id="14" name="Rectangle 13" descr="Orange box around a textbox">
            <a:extLst>
              <a:ext uri="{FF2B5EF4-FFF2-40B4-BE49-F238E27FC236}">
                <a16:creationId xmlns:a16="http://schemas.microsoft.com/office/drawing/2014/main" id="{36558875-2AB8-477A-86C0-A3DFA513DEFE}"/>
              </a:ext>
            </a:extLst>
          </p:cNvPr>
          <p:cNvSpPr/>
          <p:nvPr/>
        </p:nvSpPr>
        <p:spPr>
          <a:xfrm>
            <a:off x="886264" y="1671638"/>
            <a:ext cx="3530991" cy="246910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54" name="Google Shape;4654;p116"/>
          <p:cNvSpPr txBox="1">
            <a:spLocks noGrp="1"/>
          </p:cNvSpPr>
          <p:nvPr>
            <p:ph type="subTitle" idx="3"/>
          </p:nvPr>
        </p:nvSpPr>
        <p:spPr>
          <a:xfrm>
            <a:off x="1554359" y="1700082"/>
            <a:ext cx="2194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Employee</a:t>
            </a:r>
            <a:endParaRPr sz="2500" dirty="0">
              <a:solidFill>
                <a:schemeClr val="bg2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4655" name="Google Shape;4655;p116"/>
          <p:cNvSpPr txBox="1">
            <a:spLocks noGrp="1"/>
          </p:cNvSpPr>
          <p:nvPr>
            <p:ph type="subTitle" idx="4"/>
          </p:nvPr>
        </p:nvSpPr>
        <p:spPr>
          <a:xfrm>
            <a:off x="967796" y="2241910"/>
            <a:ext cx="3374534" cy="1898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" sz="1200" dirty="0">
                <a:solidFill>
                  <a:schemeClr val="accent4"/>
                </a:solidFill>
              </a:rPr>
              <a:t>Will I be treated differently or in a negative manner after disclosing my disability?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" sz="1200" dirty="0">
              <a:solidFill>
                <a:schemeClr val="accent4"/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" sz="1200" dirty="0">
                <a:solidFill>
                  <a:schemeClr val="accent4"/>
                </a:solidFill>
              </a:rPr>
              <a:t>How do I make a request? What do I request?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" sz="1200" dirty="0">
              <a:solidFill>
                <a:schemeClr val="accent4"/>
              </a:solidFill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" sz="1200" dirty="0">
                <a:solidFill>
                  <a:schemeClr val="accent4"/>
                </a:solidFill>
              </a:rPr>
              <a:t>Will my coworkers be told about my disability?</a:t>
            </a:r>
          </a:p>
        </p:txBody>
      </p:sp>
      <p:sp>
        <p:nvSpPr>
          <p:cNvPr id="26" name="Rectangle 25" descr="Orange box around a textbox">
            <a:extLst>
              <a:ext uri="{FF2B5EF4-FFF2-40B4-BE49-F238E27FC236}">
                <a16:creationId xmlns:a16="http://schemas.microsoft.com/office/drawing/2014/main" id="{556FFF15-6061-40AF-8EEB-F92FB6C7CC94}"/>
              </a:ext>
            </a:extLst>
          </p:cNvPr>
          <p:cNvSpPr/>
          <p:nvPr/>
        </p:nvSpPr>
        <p:spPr>
          <a:xfrm>
            <a:off x="4645214" y="1671638"/>
            <a:ext cx="3530991" cy="246910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Google Shape;4654;p116">
            <a:extLst>
              <a:ext uri="{FF2B5EF4-FFF2-40B4-BE49-F238E27FC236}">
                <a16:creationId xmlns:a16="http://schemas.microsoft.com/office/drawing/2014/main" id="{A42C62B0-C7A9-4E48-BA2E-0C89EE75D09A}"/>
              </a:ext>
            </a:extLst>
          </p:cNvPr>
          <p:cNvSpPr txBox="1">
            <a:spLocks/>
          </p:cNvSpPr>
          <p:nvPr/>
        </p:nvSpPr>
        <p:spPr>
          <a:xfrm>
            <a:off x="5313309" y="1700082"/>
            <a:ext cx="21948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None/>
              <a:defRPr sz="1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en-US" dirty="0">
                <a:solidFill>
                  <a:schemeClr val="bg2"/>
                </a:solidFill>
              </a:rPr>
              <a:t>Supervisor</a:t>
            </a:r>
          </a:p>
        </p:txBody>
      </p:sp>
      <p:sp>
        <p:nvSpPr>
          <p:cNvPr id="24" name="Google Shape;4655;p116">
            <a:extLst>
              <a:ext uri="{FF2B5EF4-FFF2-40B4-BE49-F238E27FC236}">
                <a16:creationId xmlns:a16="http://schemas.microsoft.com/office/drawing/2014/main" id="{05D8D0CC-006B-4439-BB6A-24483D0476FD}"/>
              </a:ext>
            </a:extLst>
          </p:cNvPr>
          <p:cNvSpPr txBox="1">
            <a:spLocks/>
          </p:cNvSpPr>
          <p:nvPr/>
        </p:nvSpPr>
        <p:spPr>
          <a:xfrm>
            <a:off x="4674007" y="2182354"/>
            <a:ext cx="3473404" cy="182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accent4"/>
                </a:solidFill>
              </a:rPr>
              <a:t>I want to comply with the ADA but am unsure how to handle the request.</a:t>
            </a:r>
          </a:p>
          <a:p>
            <a:pPr marL="0" indent="0" algn="l"/>
            <a:endParaRPr lang="en-US" sz="1200" dirty="0">
              <a:solidFill>
                <a:schemeClr val="accent4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accent4"/>
                </a:solidFill>
              </a:rPr>
              <a:t>How do I balance the employee’s request with the needs of my department?</a:t>
            </a:r>
          </a:p>
          <a:p>
            <a:pPr marL="0" indent="0" algn="l"/>
            <a:endParaRPr lang="en-US" sz="1200" dirty="0">
              <a:solidFill>
                <a:schemeClr val="accent4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accent4"/>
                </a:solidFill>
              </a:rPr>
              <a:t>I am afraid to do or say something incorrect. </a:t>
            </a:r>
          </a:p>
        </p:txBody>
      </p:sp>
    </p:spTree>
    <p:extLst>
      <p:ext uri="{BB962C8B-B14F-4D97-AF65-F5344CB8AC3E}">
        <p14:creationId xmlns:p14="http://schemas.microsoft.com/office/powerpoint/2010/main" val="911149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p83"/>
          <p:cNvSpPr txBox="1">
            <a:spLocks noGrp="1"/>
          </p:cNvSpPr>
          <p:nvPr>
            <p:ph type="title"/>
          </p:nvPr>
        </p:nvSpPr>
        <p:spPr>
          <a:xfrm>
            <a:off x="1036679" y="315217"/>
            <a:ext cx="681070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Examples of reasonable accommodations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1" name="Group 10" descr="dark blue oval around a textbox">
            <a:extLst>
              <a:ext uri="{FF2B5EF4-FFF2-40B4-BE49-F238E27FC236}">
                <a16:creationId xmlns:a16="http://schemas.microsoft.com/office/drawing/2014/main" id="{09E79B6A-269E-472B-98E0-C5B078AAA19F}"/>
              </a:ext>
            </a:extLst>
          </p:cNvPr>
          <p:cNvGrpSpPr/>
          <p:nvPr/>
        </p:nvGrpSpPr>
        <p:grpSpPr>
          <a:xfrm>
            <a:off x="5350583" y="1215677"/>
            <a:ext cx="2857059" cy="852152"/>
            <a:chOff x="5350583" y="1215677"/>
            <a:chExt cx="2857059" cy="852152"/>
          </a:xfrm>
        </p:grpSpPr>
        <p:sp>
          <p:nvSpPr>
            <p:cNvPr id="1457" name="Google Shape;1457;p83"/>
            <p:cNvSpPr/>
            <p:nvPr/>
          </p:nvSpPr>
          <p:spPr>
            <a:xfrm>
              <a:off x="5350583" y="1224287"/>
              <a:ext cx="2857059" cy="843542"/>
            </a:xfrm>
            <a:custGeom>
              <a:avLst/>
              <a:gdLst/>
              <a:ahLst/>
              <a:cxnLst/>
              <a:rect l="l" t="t" r="r" b="b"/>
              <a:pathLst>
                <a:path w="96434" h="28472" fill="none" extrusionOk="0">
                  <a:moveTo>
                    <a:pt x="14220" y="28471"/>
                  </a:moveTo>
                  <a:lnTo>
                    <a:pt x="82214" y="28471"/>
                  </a:lnTo>
                  <a:cubicBezTo>
                    <a:pt x="90068" y="28471"/>
                    <a:pt x="96433" y="22106"/>
                    <a:pt x="96433" y="14220"/>
                  </a:cubicBezTo>
                  <a:lnTo>
                    <a:pt x="96433" y="14220"/>
                  </a:lnTo>
                  <a:cubicBezTo>
                    <a:pt x="96433" y="6366"/>
                    <a:pt x="90068" y="1"/>
                    <a:pt x="82214" y="1"/>
                  </a:cubicBezTo>
                  <a:lnTo>
                    <a:pt x="14220" y="1"/>
                  </a:lnTo>
                  <a:cubicBezTo>
                    <a:pt x="6366" y="1"/>
                    <a:pt x="1" y="6366"/>
                    <a:pt x="1" y="14220"/>
                  </a:cubicBezTo>
                  <a:lnTo>
                    <a:pt x="1" y="14220"/>
                  </a:lnTo>
                  <a:cubicBezTo>
                    <a:pt x="1" y="22106"/>
                    <a:pt x="6366" y="28471"/>
                    <a:pt x="14220" y="28471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accent4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0" name="Google Shape;1470;p83"/>
            <p:cNvSpPr txBox="1"/>
            <p:nvPr/>
          </p:nvSpPr>
          <p:spPr>
            <a:xfrm>
              <a:off x="5615454" y="1215677"/>
              <a:ext cx="2315838" cy="7719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May involve changes to workplace policies, procedures, or practices.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" name="Group 11" descr="teal oval around a textbox">
            <a:extLst>
              <a:ext uri="{FF2B5EF4-FFF2-40B4-BE49-F238E27FC236}">
                <a16:creationId xmlns:a16="http://schemas.microsoft.com/office/drawing/2014/main" id="{96AC7620-9D42-4919-964B-F2562590F046}"/>
              </a:ext>
            </a:extLst>
          </p:cNvPr>
          <p:cNvGrpSpPr/>
          <p:nvPr/>
        </p:nvGrpSpPr>
        <p:grpSpPr>
          <a:xfrm>
            <a:off x="6962055" y="2530944"/>
            <a:ext cx="1849888" cy="546001"/>
            <a:chOff x="6962055" y="2530944"/>
            <a:chExt cx="1849888" cy="546001"/>
          </a:xfrm>
        </p:grpSpPr>
        <p:sp>
          <p:nvSpPr>
            <p:cNvPr id="1463" name="Google Shape;1463;p83"/>
            <p:cNvSpPr/>
            <p:nvPr/>
          </p:nvSpPr>
          <p:spPr>
            <a:xfrm>
              <a:off x="6962055" y="2530944"/>
              <a:ext cx="1849888" cy="546001"/>
            </a:xfrm>
            <a:custGeom>
              <a:avLst/>
              <a:gdLst/>
              <a:ahLst/>
              <a:cxnLst/>
              <a:rect l="l" t="t" r="r" b="b"/>
              <a:pathLst>
                <a:path w="96465" h="28472" fill="none" extrusionOk="0">
                  <a:moveTo>
                    <a:pt x="82245" y="28471"/>
                  </a:moveTo>
                  <a:lnTo>
                    <a:pt x="14251" y="28471"/>
                  </a:lnTo>
                  <a:cubicBezTo>
                    <a:pt x="6398" y="28471"/>
                    <a:pt x="0" y="22106"/>
                    <a:pt x="0" y="14252"/>
                  </a:cubicBezTo>
                  <a:lnTo>
                    <a:pt x="0" y="14252"/>
                  </a:lnTo>
                  <a:cubicBezTo>
                    <a:pt x="0" y="6366"/>
                    <a:pt x="6398" y="1"/>
                    <a:pt x="14251" y="1"/>
                  </a:cubicBezTo>
                  <a:lnTo>
                    <a:pt x="82245" y="1"/>
                  </a:lnTo>
                  <a:cubicBezTo>
                    <a:pt x="90099" y="1"/>
                    <a:pt x="96464" y="6366"/>
                    <a:pt x="96464" y="14252"/>
                  </a:cubicBezTo>
                  <a:lnTo>
                    <a:pt x="96464" y="14252"/>
                  </a:lnTo>
                  <a:cubicBezTo>
                    <a:pt x="96464" y="22106"/>
                    <a:pt x="90099" y="28471"/>
                    <a:pt x="82245" y="28471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bg2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0" name="Google Shape;1480;p83"/>
            <p:cNvSpPr txBox="1"/>
            <p:nvPr/>
          </p:nvSpPr>
          <p:spPr>
            <a:xfrm flipH="1">
              <a:off x="7154446" y="2605022"/>
              <a:ext cx="1529081" cy="3553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Extra equipment.</a:t>
              </a:r>
            </a:p>
          </p:txBody>
        </p:sp>
      </p:grpSp>
      <p:grpSp>
        <p:nvGrpSpPr>
          <p:cNvPr id="3" name="Group 2" descr="light blue oval around a textbox">
            <a:extLst>
              <a:ext uri="{FF2B5EF4-FFF2-40B4-BE49-F238E27FC236}">
                <a16:creationId xmlns:a16="http://schemas.microsoft.com/office/drawing/2014/main" id="{4F805E1A-778D-4C42-8CF5-C7E2975D5DEA}"/>
              </a:ext>
            </a:extLst>
          </p:cNvPr>
          <p:cNvGrpSpPr/>
          <p:nvPr/>
        </p:nvGrpSpPr>
        <p:grpSpPr>
          <a:xfrm>
            <a:off x="5283423" y="3593727"/>
            <a:ext cx="2991383" cy="1006120"/>
            <a:chOff x="5729917" y="3857514"/>
            <a:chExt cx="2991383" cy="1006120"/>
          </a:xfrm>
        </p:grpSpPr>
        <p:sp>
          <p:nvSpPr>
            <p:cNvPr id="1478" name="Google Shape;1478;p83"/>
            <p:cNvSpPr txBox="1"/>
            <p:nvPr/>
          </p:nvSpPr>
          <p:spPr>
            <a:xfrm flipH="1">
              <a:off x="5818303" y="3857514"/>
              <a:ext cx="2814609" cy="961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Leaves of absence, occasional leave for a few hours, change to part-time schedule, flexible schedule, etc.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Google Shape;1451;p83">
              <a:extLst>
                <a:ext uri="{FF2B5EF4-FFF2-40B4-BE49-F238E27FC236}">
                  <a16:creationId xmlns:a16="http://schemas.microsoft.com/office/drawing/2014/main" id="{F62D0A40-FBF4-420F-B4B9-80D74468EDFF}"/>
                </a:ext>
              </a:extLst>
            </p:cNvPr>
            <p:cNvSpPr/>
            <p:nvPr/>
          </p:nvSpPr>
          <p:spPr>
            <a:xfrm>
              <a:off x="5729917" y="3857514"/>
              <a:ext cx="2991383" cy="1006120"/>
            </a:xfrm>
            <a:custGeom>
              <a:avLst/>
              <a:gdLst/>
              <a:ahLst/>
              <a:cxnLst/>
              <a:rect l="l" t="t" r="r" b="b"/>
              <a:pathLst>
                <a:path w="96434" h="28471" fill="none" extrusionOk="0">
                  <a:moveTo>
                    <a:pt x="14220" y="28470"/>
                  </a:moveTo>
                  <a:lnTo>
                    <a:pt x="82214" y="28470"/>
                  </a:lnTo>
                  <a:cubicBezTo>
                    <a:pt x="90068" y="28470"/>
                    <a:pt x="96433" y="22105"/>
                    <a:pt x="96433" y="14219"/>
                  </a:cubicBezTo>
                  <a:lnTo>
                    <a:pt x="96433" y="14219"/>
                  </a:lnTo>
                  <a:cubicBezTo>
                    <a:pt x="96433" y="6365"/>
                    <a:pt x="90068" y="0"/>
                    <a:pt x="82214" y="0"/>
                  </a:cubicBezTo>
                  <a:lnTo>
                    <a:pt x="14220" y="0"/>
                  </a:lnTo>
                  <a:cubicBezTo>
                    <a:pt x="6366" y="0"/>
                    <a:pt x="1" y="6365"/>
                    <a:pt x="1" y="14219"/>
                  </a:cubicBezTo>
                  <a:lnTo>
                    <a:pt x="1" y="14219"/>
                  </a:lnTo>
                  <a:cubicBezTo>
                    <a:pt x="1" y="22105"/>
                    <a:pt x="6366" y="28470"/>
                    <a:pt x="14220" y="28470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accent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" name="Group 9" descr="dark blue oval around a textbox">
            <a:extLst>
              <a:ext uri="{FF2B5EF4-FFF2-40B4-BE49-F238E27FC236}">
                <a16:creationId xmlns:a16="http://schemas.microsoft.com/office/drawing/2014/main" id="{A03844FA-9ED7-4169-849B-6BA8DEFF0F53}"/>
              </a:ext>
            </a:extLst>
          </p:cNvPr>
          <p:cNvGrpSpPr/>
          <p:nvPr/>
        </p:nvGrpSpPr>
        <p:grpSpPr>
          <a:xfrm>
            <a:off x="869196" y="3624637"/>
            <a:ext cx="2991383" cy="1030276"/>
            <a:chOff x="869196" y="3624637"/>
            <a:chExt cx="2991383" cy="1030276"/>
          </a:xfrm>
        </p:grpSpPr>
        <p:sp>
          <p:nvSpPr>
            <p:cNvPr id="1451" name="Google Shape;1451;p83"/>
            <p:cNvSpPr/>
            <p:nvPr/>
          </p:nvSpPr>
          <p:spPr>
            <a:xfrm>
              <a:off x="869196" y="3636715"/>
              <a:ext cx="2991383" cy="1006120"/>
            </a:xfrm>
            <a:custGeom>
              <a:avLst/>
              <a:gdLst/>
              <a:ahLst/>
              <a:cxnLst/>
              <a:rect l="l" t="t" r="r" b="b"/>
              <a:pathLst>
                <a:path w="96434" h="28471" fill="none" extrusionOk="0">
                  <a:moveTo>
                    <a:pt x="14220" y="28470"/>
                  </a:moveTo>
                  <a:lnTo>
                    <a:pt x="82214" y="28470"/>
                  </a:lnTo>
                  <a:cubicBezTo>
                    <a:pt x="90068" y="28470"/>
                    <a:pt x="96433" y="22105"/>
                    <a:pt x="96433" y="14219"/>
                  </a:cubicBezTo>
                  <a:lnTo>
                    <a:pt x="96433" y="14219"/>
                  </a:lnTo>
                  <a:cubicBezTo>
                    <a:pt x="96433" y="6365"/>
                    <a:pt x="90068" y="0"/>
                    <a:pt x="82214" y="0"/>
                  </a:cubicBezTo>
                  <a:lnTo>
                    <a:pt x="14220" y="0"/>
                  </a:lnTo>
                  <a:cubicBezTo>
                    <a:pt x="6366" y="0"/>
                    <a:pt x="1" y="6365"/>
                    <a:pt x="1" y="14219"/>
                  </a:cubicBezTo>
                  <a:lnTo>
                    <a:pt x="1" y="14219"/>
                  </a:lnTo>
                  <a:cubicBezTo>
                    <a:pt x="1" y="22105"/>
                    <a:pt x="6366" y="28470"/>
                    <a:pt x="14220" y="28470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accent4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2" name="Google Shape;1472;p83"/>
            <p:cNvSpPr txBox="1"/>
            <p:nvPr/>
          </p:nvSpPr>
          <p:spPr>
            <a:xfrm>
              <a:off x="1036679" y="3624637"/>
              <a:ext cx="2659494" cy="1030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Use of accrued paid leave, providing additional unpaid leave for treatment or recovery related to a disability. 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" name="Group 1" descr="teal oval around a textbox">
            <a:extLst>
              <a:ext uri="{FF2B5EF4-FFF2-40B4-BE49-F238E27FC236}">
                <a16:creationId xmlns:a16="http://schemas.microsoft.com/office/drawing/2014/main" id="{579FF997-2133-4322-8049-68D36AB72346}"/>
              </a:ext>
            </a:extLst>
          </p:cNvPr>
          <p:cNvGrpSpPr/>
          <p:nvPr/>
        </p:nvGrpSpPr>
        <p:grpSpPr>
          <a:xfrm>
            <a:off x="233236" y="2457425"/>
            <a:ext cx="2348065" cy="693040"/>
            <a:chOff x="233236" y="2457425"/>
            <a:chExt cx="2348065" cy="693040"/>
          </a:xfrm>
        </p:grpSpPr>
        <p:sp>
          <p:nvSpPr>
            <p:cNvPr id="1454" name="Google Shape;1454;p83"/>
            <p:cNvSpPr/>
            <p:nvPr/>
          </p:nvSpPr>
          <p:spPr>
            <a:xfrm>
              <a:off x="233236" y="2457425"/>
              <a:ext cx="2348065" cy="693040"/>
            </a:xfrm>
            <a:custGeom>
              <a:avLst/>
              <a:gdLst/>
              <a:ahLst/>
              <a:cxnLst/>
              <a:rect l="l" t="t" r="r" b="b"/>
              <a:pathLst>
                <a:path w="96465" h="28472" fill="none" extrusionOk="0">
                  <a:moveTo>
                    <a:pt x="14251" y="28471"/>
                  </a:moveTo>
                  <a:lnTo>
                    <a:pt x="82213" y="28471"/>
                  </a:lnTo>
                  <a:cubicBezTo>
                    <a:pt x="90099" y="28471"/>
                    <a:pt x="96464" y="22106"/>
                    <a:pt x="96464" y="14252"/>
                  </a:cubicBezTo>
                  <a:lnTo>
                    <a:pt x="96464" y="14252"/>
                  </a:lnTo>
                  <a:cubicBezTo>
                    <a:pt x="96464" y="6366"/>
                    <a:pt x="90099" y="1"/>
                    <a:pt x="82213" y="1"/>
                  </a:cubicBezTo>
                  <a:lnTo>
                    <a:pt x="14251" y="1"/>
                  </a:lnTo>
                  <a:cubicBezTo>
                    <a:pt x="6366" y="1"/>
                    <a:pt x="0" y="6366"/>
                    <a:pt x="0" y="14252"/>
                  </a:cubicBezTo>
                  <a:lnTo>
                    <a:pt x="0" y="14252"/>
                  </a:lnTo>
                  <a:cubicBezTo>
                    <a:pt x="0" y="22106"/>
                    <a:pt x="6366" y="28471"/>
                    <a:pt x="14251" y="28471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bg2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4" name="Google Shape;1474;p83"/>
            <p:cNvSpPr txBox="1"/>
            <p:nvPr/>
          </p:nvSpPr>
          <p:spPr>
            <a:xfrm>
              <a:off x="332057" y="2490177"/>
              <a:ext cx="2150417" cy="54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Individually construed on a case-by-case basis.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" name="Group 7" descr="light blue oval around a textbox">
            <a:extLst>
              <a:ext uri="{FF2B5EF4-FFF2-40B4-BE49-F238E27FC236}">
                <a16:creationId xmlns:a16="http://schemas.microsoft.com/office/drawing/2014/main" id="{2D3F9DE9-A03C-441E-B996-3A6055C37BBE}"/>
              </a:ext>
            </a:extLst>
          </p:cNvPr>
          <p:cNvGrpSpPr/>
          <p:nvPr/>
        </p:nvGrpSpPr>
        <p:grpSpPr>
          <a:xfrm>
            <a:off x="1156593" y="1241805"/>
            <a:ext cx="2416587" cy="713501"/>
            <a:chOff x="6232712" y="1530075"/>
            <a:chExt cx="2416587" cy="713501"/>
          </a:xfrm>
        </p:grpSpPr>
        <p:sp>
          <p:nvSpPr>
            <p:cNvPr id="1466" name="Google Shape;1466;p83"/>
            <p:cNvSpPr/>
            <p:nvPr/>
          </p:nvSpPr>
          <p:spPr>
            <a:xfrm>
              <a:off x="6232712" y="1530075"/>
              <a:ext cx="2416587" cy="713501"/>
            </a:xfrm>
            <a:custGeom>
              <a:avLst/>
              <a:gdLst/>
              <a:ahLst/>
              <a:cxnLst/>
              <a:rect l="l" t="t" r="r" b="b"/>
              <a:pathLst>
                <a:path w="96433" h="28472" fill="none" extrusionOk="0">
                  <a:moveTo>
                    <a:pt x="82213" y="28471"/>
                  </a:moveTo>
                  <a:lnTo>
                    <a:pt x="14220" y="28471"/>
                  </a:lnTo>
                  <a:cubicBezTo>
                    <a:pt x="6366" y="28471"/>
                    <a:pt x="1" y="22106"/>
                    <a:pt x="1" y="14220"/>
                  </a:cubicBezTo>
                  <a:lnTo>
                    <a:pt x="1" y="14220"/>
                  </a:lnTo>
                  <a:cubicBezTo>
                    <a:pt x="1" y="6366"/>
                    <a:pt x="6366" y="1"/>
                    <a:pt x="14220" y="1"/>
                  </a:cubicBezTo>
                  <a:lnTo>
                    <a:pt x="82213" y="1"/>
                  </a:lnTo>
                  <a:cubicBezTo>
                    <a:pt x="90067" y="1"/>
                    <a:pt x="96433" y="6366"/>
                    <a:pt x="96433" y="14220"/>
                  </a:cubicBezTo>
                  <a:lnTo>
                    <a:pt x="96433" y="14220"/>
                  </a:lnTo>
                  <a:cubicBezTo>
                    <a:pt x="96433" y="22106"/>
                    <a:pt x="90067" y="28471"/>
                    <a:pt x="82213" y="28471"/>
                  </a:cubicBezTo>
                  <a:close/>
                </a:path>
              </a:pathLst>
            </a:custGeom>
            <a:noFill/>
            <a:ln w="19800" cap="flat" cmpd="sng">
              <a:solidFill>
                <a:schemeClr val="accent5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6" name="Google Shape;1476;p83"/>
            <p:cNvSpPr txBox="1"/>
            <p:nvPr/>
          </p:nvSpPr>
          <p:spPr>
            <a:xfrm flipH="1">
              <a:off x="6434827" y="1594467"/>
              <a:ext cx="2012355" cy="54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Physical changes to the workplace.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" name="Group 12" descr="orange oval around a textbox">
            <a:extLst>
              <a:ext uri="{FF2B5EF4-FFF2-40B4-BE49-F238E27FC236}">
                <a16:creationId xmlns:a16="http://schemas.microsoft.com/office/drawing/2014/main" id="{77B86702-E507-4859-BF62-A9FBDB5A30A1}"/>
              </a:ext>
            </a:extLst>
          </p:cNvPr>
          <p:cNvGrpSpPr/>
          <p:nvPr/>
        </p:nvGrpSpPr>
        <p:grpSpPr>
          <a:xfrm>
            <a:off x="2836396" y="2255654"/>
            <a:ext cx="3471204" cy="1060560"/>
            <a:chOff x="2836396" y="2255654"/>
            <a:chExt cx="3471204" cy="1060560"/>
          </a:xfrm>
        </p:grpSpPr>
        <p:sp>
          <p:nvSpPr>
            <p:cNvPr id="50" name="Google Shape;1463;p83">
              <a:extLst>
                <a:ext uri="{FF2B5EF4-FFF2-40B4-BE49-F238E27FC236}">
                  <a16:creationId xmlns:a16="http://schemas.microsoft.com/office/drawing/2014/main" id="{FCB39B5C-FC3E-4CC7-98DF-23EAFA537FC8}"/>
                </a:ext>
              </a:extLst>
            </p:cNvPr>
            <p:cNvSpPr/>
            <p:nvPr/>
          </p:nvSpPr>
          <p:spPr>
            <a:xfrm>
              <a:off x="2836396" y="2291676"/>
              <a:ext cx="3471204" cy="1024538"/>
            </a:xfrm>
            <a:custGeom>
              <a:avLst/>
              <a:gdLst/>
              <a:ahLst/>
              <a:cxnLst/>
              <a:rect l="l" t="t" r="r" b="b"/>
              <a:pathLst>
                <a:path w="96465" h="28472" fill="none" extrusionOk="0">
                  <a:moveTo>
                    <a:pt x="82245" y="28471"/>
                  </a:moveTo>
                  <a:lnTo>
                    <a:pt x="14251" y="28471"/>
                  </a:lnTo>
                  <a:cubicBezTo>
                    <a:pt x="6398" y="28471"/>
                    <a:pt x="0" y="22106"/>
                    <a:pt x="0" y="14252"/>
                  </a:cubicBezTo>
                  <a:lnTo>
                    <a:pt x="0" y="14252"/>
                  </a:lnTo>
                  <a:cubicBezTo>
                    <a:pt x="0" y="6366"/>
                    <a:pt x="6398" y="1"/>
                    <a:pt x="14251" y="1"/>
                  </a:cubicBezTo>
                  <a:lnTo>
                    <a:pt x="82245" y="1"/>
                  </a:lnTo>
                  <a:cubicBezTo>
                    <a:pt x="90099" y="1"/>
                    <a:pt x="96464" y="6366"/>
                    <a:pt x="96464" y="14252"/>
                  </a:cubicBezTo>
                  <a:lnTo>
                    <a:pt x="96464" y="14252"/>
                  </a:lnTo>
                  <a:cubicBezTo>
                    <a:pt x="96464" y="22106"/>
                    <a:pt x="90099" y="28471"/>
                    <a:pt x="82245" y="28471"/>
                  </a:cubicBezTo>
                  <a:close/>
                </a:path>
              </a:pathLst>
            </a:custGeom>
            <a:solidFill>
              <a:schemeClr val="bg2"/>
            </a:solidFill>
            <a:ln w="19800" cap="flat" cmpd="sng">
              <a:solidFill>
                <a:schemeClr val="accent6"/>
              </a:solidFill>
              <a:prstDash val="solid"/>
              <a:miter lim="3166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480;p83">
              <a:extLst>
                <a:ext uri="{FF2B5EF4-FFF2-40B4-BE49-F238E27FC236}">
                  <a16:creationId xmlns:a16="http://schemas.microsoft.com/office/drawing/2014/main" id="{8A47AFD6-5A7E-4474-8FBC-E6A427A2DE8D}"/>
                </a:ext>
              </a:extLst>
            </p:cNvPr>
            <p:cNvSpPr txBox="1"/>
            <p:nvPr/>
          </p:nvSpPr>
          <p:spPr>
            <a:xfrm flipH="1">
              <a:off x="3346585" y="2255654"/>
              <a:ext cx="2450825" cy="10245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Medical and mental health professionals can provide valuable insight into potential accommodations.</a:t>
              </a:r>
              <a:endParaRPr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65"/>
          <p:cNvSpPr txBox="1">
            <a:spLocks noGrp="1"/>
          </p:cNvSpPr>
          <p:nvPr>
            <p:ph type="title"/>
          </p:nvPr>
        </p:nvSpPr>
        <p:spPr>
          <a:xfrm>
            <a:off x="1809075" y="368825"/>
            <a:ext cx="552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0868AC"/>
                </a:solidFill>
              </a:rPr>
              <a:t>Objectives:</a:t>
            </a:r>
            <a:endParaRPr sz="4000" dirty="0">
              <a:solidFill>
                <a:srgbClr val="0868AC"/>
              </a:solidFill>
            </a:endParaRPr>
          </a:p>
        </p:txBody>
      </p:sp>
      <p:sp>
        <p:nvSpPr>
          <p:cNvPr id="105" name="Google Shape;834;p65">
            <a:extLst>
              <a:ext uri="{FF2B5EF4-FFF2-40B4-BE49-F238E27FC236}">
                <a16:creationId xmlns:a16="http://schemas.microsoft.com/office/drawing/2014/main" id="{2EB0AF40-5AAF-4F15-BB13-581B654E67CB}"/>
              </a:ext>
            </a:extLst>
          </p:cNvPr>
          <p:cNvSpPr txBox="1">
            <a:spLocks/>
          </p:cNvSpPr>
          <p:nvPr/>
        </p:nvSpPr>
        <p:spPr>
          <a:xfrm>
            <a:off x="1529846" y="974509"/>
            <a:ext cx="6054402" cy="76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ctr">
              <a:buFont typeface="Roboto"/>
              <a:buNone/>
            </a:pPr>
            <a:r>
              <a:rPr lang="en-US" sz="1800" dirty="0">
                <a:solidFill>
                  <a:srgbClr val="43A2CA"/>
                </a:solidFill>
              </a:rPr>
              <a:t>THE ONE TAKEAWAY SHOULD BE:</a:t>
            </a:r>
          </a:p>
          <a:p>
            <a:pPr marL="0" indent="0" algn="ctr">
              <a:buFont typeface="Roboto"/>
              <a:buNone/>
            </a:pPr>
            <a:r>
              <a:rPr lang="en-US" sz="1800" dirty="0">
                <a:solidFill>
                  <a:srgbClr val="43A2CA"/>
                </a:solidFill>
              </a:rPr>
              <a:t>If an employee expresses medical concerns, </a:t>
            </a:r>
            <a:r>
              <a:rPr lang="en-US" sz="1800" b="1" u="sng" dirty="0">
                <a:solidFill>
                  <a:srgbClr val="43A2CA"/>
                </a:solidFill>
              </a:rPr>
              <a:t>contact us.</a:t>
            </a:r>
            <a:endParaRPr lang="en-US" sz="1800" dirty="0">
              <a:solidFill>
                <a:srgbClr val="43A2CA"/>
              </a:solidFill>
            </a:endParaRPr>
          </a:p>
        </p:txBody>
      </p:sp>
      <p:sp>
        <p:nvSpPr>
          <p:cNvPr id="834" name="Google Shape;834;p65"/>
          <p:cNvSpPr txBox="1">
            <a:spLocks noGrp="1"/>
          </p:cNvSpPr>
          <p:nvPr>
            <p:ph type="subTitle" idx="1"/>
          </p:nvPr>
        </p:nvSpPr>
        <p:spPr>
          <a:xfrm>
            <a:off x="1857806" y="1975816"/>
            <a:ext cx="5428387" cy="25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F7D95"/>
                </a:solidFill>
              </a:rPr>
              <a:t>Other takeaways:</a:t>
            </a:r>
            <a:endParaRPr sz="1800" dirty="0">
              <a:solidFill>
                <a:srgbClr val="5F7D95"/>
              </a:solidFill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>
                <a:solidFill>
                  <a:srgbClr val="5F7D95"/>
                </a:solidFill>
              </a:rPr>
              <a:t>Understand key ADA definitions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>
                <a:solidFill>
                  <a:srgbClr val="5F7D95"/>
                </a:solidFill>
              </a:rPr>
              <a:t>How to assist an employee in the reasonable accommodations process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>
                <a:solidFill>
                  <a:srgbClr val="5F7D95"/>
                </a:solidFill>
              </a:rPr>
              <a:t>Accommodations in the teleworking/virtual workspace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>
                <a:solidFill>
                  <a:srgbClr val="5F7D95"/>
                </a:solidFill>
              </a:rPr>
              <a:t>KU’s Reasonable Accommodations Process</a:t>
            </a:r>
            <a:endParaRPr sz="1800" dirty="0">
              <a:solidFill>
                <a:srgbClr val="5F7D95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1" name="Google Shape;4401;p112"/>
          <p:cNvSpPr txBox="1">
            <a:spLocks noGrp="1"/>
          </p:cNvSpPr>
          <p:nvPr>
            <p:ph type="title"/>
          </p:nvPr>
        </p:nvSpPr>
        <p:spPr>
          <a:xfrm flipH="1">
            <a:off x="596801" y="930973"/>
            <a:ext cx="1549500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Example #1</a:t>
            </a:r>
            <a:endParaRPr lang="en-US" dirty="0"/>
          </a:p>
        </p:txBody>
      </p:sp>
      <p:sp>
        <p:nvSpPr>
          <p:cNvPr id="4400" name="Google Shape;4400;p112"/>
          <p:cNvSpPr txBox="1">
            <a:spLocks noGrp="1"/>
          </p:cNvSpPr>
          <p:nvPr>
            <p:ph type="subTitle" idx="1"/>
          </p:nvPr>
        </p:nvSpPr>
        <p:spPr>
          <a:xfrm flipH="1">
            <a:off x="467431" y="2245097"/>
            <a:ext cx="8261205" cy="21588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en" sz="1600" dirty="0">
                <a:solidFill>
                  <a:schemeClr val="accent4"/>
                </a:solidFill>
              </a:rPr>
              <a:t>John's job consists of data entry, and he is required to use a software program. </a:t>
            </a:r>
            <a:endParaRPr lang="en-US" sz="1600" dirty="0">
              <a:solidFill>
                <a:schemeClr val="accent4"/>
              </a:solidFill>
            </a:endParaRPr>
          </a:p>
          <a:p>
            <a:pPr marL="0" indent="0" algn="l"/>
            <a:r>
              <a:rPr lang="en" sz="1600" dirty="0">
                <a:solidFill>
                  <a:schemeClr val="accent4"/>
                </a:solidFill>
              </a:rPr>
              <a:t>Lately, you've noticed an increased number of errors in his reports. </a:t>
            </a:r>
          </a:p>
          <a:p>
            <a:pPr marL="0" indent="0" algn="l"/>
            <a:r>
              <a:rPr lang="en" sz="1600" dirty="0">
                <a:solidFill>
                  <a:schemeClr val="accent4"/>
                </a:solidFill>
              </a:rPr>
              <a:t>You meet with John and express concern about the quality of his work. </a:t>
            </a:r>
          </a:p>
          <a:p>
            <a:pPr marL="0" indent="0" algn="l"/>
            <a:r>
              <a:rPr lang="en" sz="1600" dirty="0">
                <a:solidFill>
                  <a:schemeClr val="accent4"/>
                </a:solidFill>
              </a:rPr>
              <a:t>He discloses that he's been having difficulty with his eyesight and has a hard time seeing the small numbers on his screen.</a:t>
            </a:r>
          </a:p>
          <a:p>
            <a:pPr marL="0" indent="0" algn="l"/>
            <a:endParaRPr lang="en" sz="1600" dirty="0"/>
          </a:p>
          <a:p>
            <a:pPr marL="0" indent="0" algn="l"/>
            <a:r>
              <a:rPr lang="en" sz="1800" dirty="0"/>
              <a:t>What steps do you and John need to take to remedy this issue?</a:t>
            </a:r>
          </a:p>
        </p:txBody>
      </p:sp>
      <p:grpSp>
        <p:nvGrpSpPr>
          <p:cNvPr id="16" name="Google Shape;3966;p106">
            <a:extLst>
              <a:ext uri="{FF2B5EF4-FFF2-40B4-BE49-F238E27FC236}">
                <a16:creationId xmlns:a16="http://schemas.microsoft.com/office/drawing/2014/main" id="{C79C05C4-114D-A170-05E9-0DCE096A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 flipH="1">
            <a:off x="5473226" y="-113959"/>
            <a:ext cx="3715936" cy="1287565"/>
            <a:chOff x="2868606" y="2152600"/>
            <a:chExt cx="4494361" cy="1369074"/>
          </a:xfrm>
        </p:grpSpPr>
        <p:sp>
          <p:nvSpPr>
            <p:cNvPr id="3" name="Google Shape;3967;p106">
              <a:extLst>
                <a:ext uri="{FF2B5EF4-FFF2-40B4-BE49-F238E27FC236}">
                  <a16:creationId xmlns:a16="http://schemas.microsoft.com/office/drawing/2014/main" id="{2BE1AC1C-C4D7-BA14-A6D9-B488A59613BF}"/>
                </a:ext>
              </a:extLst>
            </p:cNvPr>
            <p:cNvSpPr/>
            <p:nvPr/>
          </p:nvSpPr>
          <p:spPr>
            <a:xfrm>
              <a:off x="2868606" y="3265874"/>
              <a:ext cx="4494361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" name="Google Shape;3968;p106">
              <a:extLst>
                <a:ext uri="{FF2B5EF4-FFF2-40B4-BE49-F238E27FC236}">
                  <a16:creationId xmlns:a16="http://schemas.microsoft.com/office/drawing/2014/main" id="{8CA9714A-15CD-9E78-9948-21FDE788D288}"/>
                </a:ext>
              </a:extLst>
            </p:cNvPr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" name="Google Shape;3969;p106">
              <a:extLst>
                <a:ext uri="{FF2B5EF4-FFF2-40B4-BE49-F238E27FC236}">
                  <a16:creationId xmlns:a16="http://schemas.microsoft.com/office/drawing/2014/main" id="{DCFD3472-40E6-28C2-5C43-4ED845841F3A}"/>
                </a:ext>
              </a:extLst>
            </p:cNvPr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3970;p106">
              <a:extLst>
                <a:ext uri="{FF2B5EF4-FFF2-40B4-BE49-F238E27FC236}">
                  <a16:creationId xmlns:a16="http://schemas.microsoft.com/office/drawing/2014/main" id="{B01929A0-CA23-EFDB-2DE4-812012DC96C5}"/>
                </a:ext>
              </a:extLst>
            </p:cNvPr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3971;p106">
              <a:extLst>
                <a:ext uri="{FF2B5EF4-FFF2-40B4-BE49-F238E27FC236}">
                  <a16:creationId xmlns:a16="http://schemas.microsoft.com/office/drawing/2014/main" id="{DC24262D-6F96-1160-5432-F335C4937CE9}"/>
                </a:ext>
              </a:extLst>
            </p:cNvPr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3972;p106">
              <a:extLst>
                <a:ext uri="{FF2B5EF4-FFF2-40B4-BE49-F238E27FC236}">
                  <a16:creationId xmlns:a16="http://schemas.microsoft.com/office/drawing/2014/main" id="{C2F99A4A-3F9B-8507-D76F-117518D892EE}"/>
                </a:ext>
              </a:extLst>
            </p:cNvPr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3973;p106">
              <a:extLst>
                <a:ext uri="{FF2B5EF4-FFF2-40B4-BE49-F238E27FC236}">
                  <a16:creationId xmlns:a16="http://schemas.microsoft.com/office/drawing/2014/main" id="{F334D447-5EE3-E55D-021E-A3C7EC6A6AFE}"/>
                </a:ext>
              </a:extLst>
            </p:cNvPr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3974;p106">
              <a:extLst>
                <a:ext uri="{FF2B5EF4-FFF2-40B4-BE49-F238E27FC236}">
                  <a16:creationId xmlns:a16="http://schemas.microsoft.com/office/drawing/2014/main" id="{D607969D-951C-AAA7-6B05-6B90637CACB2}"/>
                </a:ext>
              </a:extLst>
            </p:cNvPr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3975;p106">
              <a:extLst>
                <a:ext uri="{FF2B5EF4-FFF2-40B4-BE49-F238E27FC236}">
                  <a16:creationId xmlns:a16="http://schemas.microsoft.com/office/drawing/2014/main" id="{EBEA9229-5EE1-D1C4-A87F-308AC4DFF772}"/>
                </a:ext>
              </a:extLst>
            </p:cNvPr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3976;p106">
              <a:extLst>
                <a:ext uri="{FF2B5EF4-FFF2-40B4-BE49-F238E27FC236}">
                  <a16:creationId xmlns:a16="http://schemas.microsoft.com/office/drawing/2014/main" id="{250DA608-0DF5-AA38-35D8-A533A102CCB6}"/>
                </a:ext>
              </a:extLst>
            </p:cNvPr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3977;p106">
              <a:extLst>
                <a:ext uri="{FF2B5EF4-FFF2-40B4-BE49-F238E27FC236}">
                  <a16:creationId xmlns:a16="http://schemas.microsoft.com/office/drawing/2014/main" id="{7C0EB529-F53C-C808-1813-97C2A9D0E6EF}"/>
                </a:ext>
              </a:extLst>
            </p:cNvPr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3978;p106">
              <a:extLst>
                <a:ext uri="{FF2B5EF4-FFF2-40B4-BE49-F238E27FC236}">
                  <a16:creationId xmlns:a16="http://schemas.microsoft.com/office/drawing/2014/main" id="{7103FD07-D664-34E0-E402-B5A1BEC405B7}"/>
                </a:ext>
              </a:extLst>
            </p:cNvPr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3979;p106">
              <a:extLst>
                <a:ext uri="{FF2B5EF4-FFF2-40B4-BE49-F238E27FC236}">
                  <a16:creationId xmlns:a16="http://schemas.microsoft.com/office/drawing/2014/main" id="{20C577F1-E08B-610E-85FD-5984801A3311}"/>
                </a:ext>
              </a:extLst>
            </p:cNvPr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" name="Google Shape;4229;p109"/>
          <p:cNvSpPr txBox="1">
            <a:spLocks noGrp="1"/>
          </p:cNvSpPr>
          <p:nvPr>
            <p:ph type="title"/>
          </p:nvPr>
        </p:nvSpPr>
        <p:spPr>
          <a:xfrm>
            <a:off x="3753071" y="199985"/>
            <a:ext cx="1637859" cy="11173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Example </a:t>
            </a:r>
            <a:br>
              <a:rPr lang="en" dirty="0"/>
            </a:br>
            <a:r>
              <a:rPr lang="en" dirty="0"/>
              <a:t>#2</a:t>
            </a:r>
            <a:endParaRPr lang="en-US" dirty="0"/>
          </a:p>
        </p:txBody>
      </p:sp>
      <p:sp>
        <p:nvSpPr>
          <p:cNvPr id="4233" name="Google Shape;4233;p109"/>
          <p:cNvSpPr txBox="1">
            <a:spLocks noGrp="1"/>
          </p:cNvSpPr>
          <p:nvPr>
            <p:ph type="subTitle" idx="6"/>
          </p:nvPr>
        </p:nvSpPr>
        <p:spPr>
          <a:xfrm flipH="1">
            <a:off x="1552042" y="1524089"/>
            <a:ext cx="6039917" cy="2494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>
                <a:solidFill>
                  <a:schemeClr val="accent4"/>
                </a:solidFill>
              </a:rPr>
              <a:t>Maria is a dedicated employee who goes above and beyond for your department. Her job relies heavily on computer use.</a:t>
            </a:r>
          </a:p>
          <a:p>
            <a:pPr marL="0" indent="0"/>
            <a:r>
              <a:rPr lang="en" dirty="0">
                <a:solidFill>
                  <a:schemeClr val="accent4"/>
                </a:solidFill>
              </a:rPr>
              <a:t>You've noticed that Maria takes more time off work than your other employees and often complains of migraines or headaches. She has missed several important staff meetings due to these headaches.</a:t>
            </a:r>
          </a:p>
          <a:p>
            <a:pPr marL="0" indent="0"/>
            <a:endParaRPr lang="en" dirty="0">
              <a:solidFill>
                <a:schemeClr val="accent4"/>
              </a:solidFill>
            </a:endParaRPr>
          </a:p>
          <a:p>
            <a:pPr marL="0" indent="0"/>
            <a:r>
              <a:rPr lang="en" dirty="0">
                <a:solidFill>
                  <a:schemeClr val="accent4"/>
                </a:solidFill>
              </a:rPr>
              <a:t>Maria has not requested a reasonable accommodation.</a:t>
            </a:r>
          </a:p>
          <a:p>
            <a:pPr marL="0" indent="0"/>
            <a:endParaRPr lang="en" dirty="0"/>
          </a:p>
          <a:p>
            <a:pPr marL="0" indent="0"/>
            <a:r>
              <a:rPr lang="en" sz="1600" b="1" dirty="0"/>
              <a:t>How would you go about supporting Maria in the workplace while also maintaining job expectations for her position?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Google Shape;2079;p95"/>
          <p:cNvSpPr txBox="1">
            <a:spLocks noGrp="1"/>
          </p:cNvSpPr>
          <p:nvPr>
            <p:ph type="title"/>
          </p:nvPr>
        </p:nvSpPr>
        <p:spPr>
          <a:xfrm>
            <a:off x="1809075" y="368825"/>
            <a:ext cx="552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Confidentiality</a:t>
            </a:r>
            <a:endParaRPr dirty="0"/>
          </a:p>
        </p:txBody>
      </p:sp>
      <p:sp>
        <p:nvSpPr>
          <p:cNvPr id="2083" name="Google Shape;2083;p95"/>
          <p:cNvSpPr txBox="1">
            <a:spLocks noGrp="1"/>
          </p:cNvSpPr>
          <p:nvPr>
            <p:ph type="subTitle" idx="4294967295"/>
          </p:nvPr>
        </p:nvSpPr>
        <p:spPr>
          <a:xfrm>
            <a:off x="1288031" y="1190550"/>
            <a:ext cx="6567936" cy="13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dirty="0"/>
              <a:t>Information about an employee’s reasonable accommodation, disability, medical information, and history </a:t>
            </a:r>
            <a:r>
              <a:rPr lang="en" sz="1600" b="1" dirty="0"/>
              <a:t>must be kept confidential.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/>
              <a:t>Must maintain separate files with the minimal disability information.</a:t>
            </a:r>
            <a:endParaRPr sz="1600" dirty="0"/>
          </a:p>
        </p:txBody>
      </p:sp>
      <p:sp>
        <p:nvSpPr>
          <p:cNvPr id="2081" name="Google Shape;2081;p95"/>
          <p:cNvSpPr txBox="1"/>
          <p:nvPr/>
        </p:nvSpPr>
        <p:spPr>
          <a:xfrm flipH="1">
            <a:off x="1330791" y="2571750"/>
            <a:ext cx="6482417" cy="1826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5F7D95"/>
                </a:solidFill>
                <a:latin typeface="Roboto"/>
                <a:ea typeface="Roboto"/>
                <a:cs typeface="Roboto"/>
                <a:sym typeface="Roboto"/>
              </a:rPr>
              <a:t>Exceptions to the confidentiality rule: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600" dirty="0">
                <a:solidFill>
                  <a:srgbClr val="5F7D95"/>
                </a:solidFill>
                <a:latin typeface="Roboto"/>
                <a:ea typeface="Roboto"/>
                <a:cs typeface="Roboto"/>
                <a:sym typeface="Roboto"/>
              </a:rPr>
              <a:t>Supervisors and managers informed of accommodations.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600" dirty="0">
                <a:solidFill>
                  <a:srgbClr val="5F7D95"/>
                </a:solidFill>
                <a:latin typeface="Roboto"/>
                <a:ea typeface="Roboto"/>
                <a:cs typeface="Roboto"/>
                <a:sym typeface="Roboto"/>
              </a:rPr>
              <a:t>Individuals involved in making decisions about accommodations.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600" dirty="0">
                <a:solidFill>
                  <a:srgbClr val="5F7D95"/>
                </a:solidFill>
                <a:latin typeface="Roboto"/>
                <a:ea typeface="Roboto"/>
                <a:cs typeface="Roboto"/>
                <a:sym typeface="Roboto"/>
              </a:rPr>
              <a:t>Emergency treatment.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600" dirty="0">
                <a:solidFill>
                  <a:srgbClr val="5F7D95"/>
                </a:solidFill>
                <a:latin typeface="Roboto"/>
                <a:ea typeface="Roboto"/>
                <a:cs typeface="Roboto"/>
                <a:sym typeface="Roboto"/>
              </a:rPr>
              <a:t>Government officials investigating compliance with ADA.</a:t>
            </a:r>
            <a:endParaRPr sz="1600" dirty="0">
              <a:solidFill>
                <a:srgbClr val="5F7D9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62"/>
          <p:cNvSpPr txBox="1">
            <a:spLocks noGrp="1"/>
          </p:cNvSpPr>
          <p:nvPr>
            <p:ph type="title"/>
          </p:nvPr>
        </p:nvSpPr>
        <p:spPr>
          <a:xfrm>
            <a:off x="1159741" y="1342511"/>
            <a:ext cx="681972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Health Questions/complaints</a:t>
            </a:r>
            <a:endParaRPr dirty="0"/>
          </a:p>
        </p:txBody>
      </p:sp>
      <p:sp>
        <p:nvSpPr>
          <p:cNvPr id="677" name="Google Shape;677;p62"/>
          <p:cNvSpPr txBox="1">
            <a:spLocks noGrp="1"/>
          </p:cNvSpPr>
          <p:nvPr>
            <p:ph type="subTitle" idx="1"/>
          </p:nvPr>
        </p:nvSpPr>
        <p:spPr>
          <a:xfrm>
            <a:off x="645773" y="1909178"/>
            <a:ext cx="7995435" cy="25820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5F7D95"/>
                </a:solidFill>
              </a:rPr>
              <a:t>May not disclose disability or medical information.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5F7D95"/>
                </a:solidFill>
              </a:rPr>
              <a:t>May not disclose that a reasonable accommodation is being provided.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5F7D95"/>
                </a:solidFill>
              </a:rPr>
              <a:t>May state that employer is acting for legitimate business reasons or acting in compliance with federal law.</a:t>
            </a:r>
            <a:endParaRPr sz="1800" dirty="0">
              <a:solidFill>
                <a:srgbClr val="5F7D95"/>
              </a:solidFill>
            </a:endParaRPr>
          </a:p>
        </p:txBody>
      </p:sp>
      <p:grpSp>
        <p:nvGrpSpPr>
          <p:cNvPr id="678" name="Google Shape;678;p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6862397" y="3773647"/>
            <a:ext cx="4952786" cy="1508720"/>
            <a:chOff x="2868606" y="2152600"/>
            <a:chExt cx="4494361" cy="1369074"/>
          </a:xfrm>
        </p:grpSpPr>
        <p:sp>
          <p:nvSpPr>
            <p:cNvPr id="679" name="Google Shape;679;p62"/>
            <p:cNvSpPr/>
            <p:nvPr/>
          </p:nvSpPr>
          <p:spPr>
            <a:xfrm>
              <a:off x="2868606" y="3265874"/>
              <a:ext cx="4494361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0" name="Google Shape;680;p62"/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1" name="Google Shape;681;p62"/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2" name="Google Shape;682;p62"/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3" name="Google Shape;683;p62"/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4" name="Google Shape;684;p62"/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5" name="Google Shape;685;p62"/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62"/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62"/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62"/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62"/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62"/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62"/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92" name="Google Shape;692;p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 flipH="1">
            <a:off x="-1699303" y="-214366"/>
            <a:ext cx="4952786" cy="1508720"/>
            <a:chOff x="2868606" y="2152600"/>
            <a:chExt cx="4494361" cy="1369074"/>
          </a:xfrm>
        </p:grpSpPr>
        <p:sp>
          <p:nvSpPr>
            <p:cNvPr id="693" name="Google Shape;693;p62"/>
            <p:cNvSpPr/>
            <p:nvPr/>
          </p:nvSpPr>
          <p:spPr>
            <a:xfrm>
              <a:off x="2868606" y="3265874"/>
              <a:ext cx="4494361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4" name="Google Shape;694;p62"/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5" name="Google Shape;695;p62"/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6" name="Google Shape;696;p62"/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7" name="Google Shape;697;p62"/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8" name="Google Shape;698;p62"/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9" name="Google Shape;699;p62"/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0" name="Google Shape;700;p62"/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1" name="Google Shape;701;p62"/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2" name="Google Shape;702;p62"/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3" name="Google Shape;703;p62"/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4" name="Google Shape;704;p62"/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5" name="Google Shape;705;p62"/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" name="Google Shape;1764;p90"/>
          <p:cNvSpPr txBox="1">
            <a:spLocks noGrp="1"/>
          </p:cNvSpPr>
          <p:nvPr>
            <p:ph type="title"/>
          </p:nvPr>
        </p:nvSpPr>
        <p:spPr>
          <a:xfrm>
            <a:off x="1325877" y="26722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28820"/>
                </a:solidFill>
              </a:rPr>
              <a:t>Definitions</a:t>
            </a:r>
            <a:endParaRPr lang="en-US" sz="4400" dirty="0">
              <a:solidFill>
                <a:srgbClr val="F28820"/>
              </a:solidFill>
            </a:endParaRPr>
          </a:p>
        </p:txBody>
      </p:sp>
      <p:sp>
        <p:nvSpPr>
          <p:cNvPr id="1760" name="Google Shape;1760;p90"/>
          <p:cNvSpPr txBox="1">
            <a:spLocks noGrp="1"/>
          </p:cNvSpPr>
          <p:nvPr>
            <p:ph type="subTitle" idx="1"/>
          </p:nvPr>
        </p:nvSpPr>
        <p:spPr>
          <a:xfrm>
            <a:off x="1609780" y="1230382"/>
            <a:ext cx="2335641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Major Life Activity</a:t>
            </a:r>
            <a:endParaRPr lang="en-US" dirty="0"/>
          </a:p>
        </p:txBody>
      </p:sp>
      <p:sp>
        <p:nvSpPr>
          <p:cNvPr id="1761" name="Google Shape;1761;p90"/>
          <p:cNvSpPr txBox="1">
            <a:spLocks noGrp="1"/>
          </p:cNvSpPr>
          <p:nvPr>
            <p:ph type="subTitle" idx="2"/>
          </p:nvPr>
        </p:nvSpPr>
        <p:spPr>
          <a:xfrm>
            <a:off x="1609780" y="1640507"/>
            <a:ext cx="2626182" cy="10152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Functions that are key components in most people's daily lives (including major bodily functions).</a:t>
            </a:r>
            <a:endParaRPr lang="en-US" dirty="0"/>
          </a:p>
        </p:txBody>
      </p:sp>
      <p:sp>
        <p:nvSpPr>
          <p:cNvPr id="1762" name="Google Shape;1762;p90"/>
          <p:cNvSpPr txBox="1">
            <a:spLocks noGrp="1"/>
          </p:cNvSpPr>
          <p:nvPr>
            <p:ph type="subTitle" idx="5"/>
          </p:nvPr>
        </p:nvSpPr>
        <p:spPr>
          <a:xfrm>
            <a:off x="1609780" y="2947357"/>
            <a:ext cx="2335641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Covered Entities</a:t>
            </a:r>
            <a:endParaRPr lang="en-US" dirty="0"/>
          </a:p>
        </p:txBody>
      </p:sp>
      <p:sp>
        <p:nvSpPr>
          <p:cNvPr id="1763" name="Google Shape;1763;p90"/>
          <p:cNvSpPr txBox="1">
            <a:spLocks noGrp="1"/>
          </p:cNvSpPr>
          <p:nvPr>
            <p:ph type="subTitle" idx="6"/>
          </p:nvPr>
        </p:nvSpPr>
        <p:spPr>
          <a:xfrm>
            <a:off x="1609780" y="3357482"/>
            <a:ext cx="2471541" cy="954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An employer, employment agency, labor organization, or joint labor management committee</a:t>
            </a:r>
            <a:endParaRPr lang="en-US" dirty="0"/>
          </a:p>
        </p:txBody>
      </p:sp>
      <p:sp>
        <p:nvSpPr>
          <p:cNvPr id="1765" name="Google Shape;1765;p90"/>
          <p:cNvSpPr txBox="1">
            <a:spLocks noGrp="1"/>
          </p:cNvSpPr>
          <p:nvPr>
            <p:ph type="subTitle" idx="3"/>
          </p:nvPr>
        </p:nvSpPr>
        <p:spPr>
          <a:xfrm>
            <a:off x="4976703" y="1230382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Undue Burden</a:t>
            </a:r>
            <a:endParaRPr dirty="0"/>
          </a:p>
        </p:txBody>
      </p:sp>
      <p:sp>
        <p:nvSpPr>
          <p:cNvPr id="1766" name="Google Shape;1766;p90"/>
          <p:cNvSpPr txBox="1">
            <a:spLocks noGrp="1"/>
          </p:cNvSpPr>
          <p:nvPr>
            <p:ph type="subTitle" idx="4"/>
          </p:nvPr>
        </p:nvSpPr>
        <p:spPr>
          <a:xfrm>
            <a:off x="4976703" y="1640507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Significant difficulty or expense</a:t>
            </a:r>
            <a:endParaRPr lang="en-US" dirty="0"/>
          </a:p>
        </p:txBody>
      </p:sp>
      <p:sp>
        <p:nvSpPr>
          <p:cNvPr id="1767" name="Google Shape;1767;p90"/>
          <p:cNvSpPr txBox="1">
            <a:spLocks noGrp="1"/>
          </p:cNvSpPr>
          <p:nvPr>
            <p:ph type="subTitle" idx="7"/>
          </p:nvPr>
        </p:nvSpPr>
        <p:spPr>
          <a:xfrm>
            <a:off x="4976703" y="2947357"/>
            <a:ext cx="2537347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Essential Functions</a:t>
            </a:r>
            <a:endParaRPr lang="en-US" dirty="0"/>
          </a:p>
        </p:txBody>
      </p:sp>
      <p:sp>
        <p:nvSpPr>
          <p:cNvPr id="1768" name="Google Shape;1768;p90"/>
          <p:cNvSpPr txBox="1">
            <a:spLocks noGrp="1"/>
          </p:cNvSpPr>
          <p:nvPr>
            <p:ph type="subTitle" idx="8"/>
          </p:nvPr>
        </p:nvSpPr>
        <p:spPr>
          <a:xfrm>
            <a:off x="4976703" y="3357482"/>
            <a:ext cx="2437923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Basic duties of a job that employees must be able to perform with or without a reasonable accommodation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05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86"/>
          <p:cNvSpPr txBox="1">
            <a:spLocks noGrp="1"/>
          </p:cNvSpPr>
          <p:nvPr>
            <p:ph type="title"/>
          </p:nvPr>
        </p:nvSpPr>
        <p:spPr>
          <a:xfrm>
            <a:off x="1034700" y="361350"/>
            <a:ext cx="707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KU Accommodation Process:</a:t>
            </a:r>
            <a:endParaRPr dirty="0"/>
          </a:p>
        </p:txBody>
      </p:sp>
      <p:grpSp>
        <p:nvGrpSpPr>
          <p:cNvPr id="76" name="Google Shape;10929;p137" descr="Light blue icon of three people sitting around a square table.">
            <a:extLst>
              <a:ext uri="{FF2B5EF4-FFF2-40B4-BE49-F238E27FC236}">
                <a16:creationId xmlns:a16="http://schemas.microsoft.com/office/drawing/2014/main" id="{26D8E4AF-91C6-4454-B8E3-1BBE25FFEC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683949" y="1603107"/>
            <a:ext cx="352886" cy="349133"/>
            <a:chOff x="4263650" y="3963700"/>
            <a:chExt cx="298550" cy="295375"/>
          </a:xfrm>
          <a:solidFill>
            <a:schemeClr val="accent5"/>
          </a:solidFill>
        </p:grpSpPr>
        <p:sp>
          <p:nvSpPr>
            <p:cNvPr id="77" name="Google Shape;10930;p137">
              <a:extLst>
                <a:ext uri="{FF2B5EF4-FFF2-40B4-BE49-F238E27FC236}">
                  <a16:creationId xmlns:a16="http://schemas.microsoft.com/office/drawing/2014/main" id="{BCF8C1E5-FD82-44CB-9079-32537EF66A5B}"/>
                </a:ext>
              </a:extLst>
            </p:cNvPr>
            <p:cNvSpPr/>
            <p:nvPr/>
          </p:nvSpPr>
          <p:spPr>
            <a:xfrm>
              <a:off x="4384950" y="3963700"/>
              <a:ext cx="53575" cy="51225"/>
            </a:xfrm>
            <a:custGeom>
              <a:avLst/>
              <a:gdLst/>
              <a:ahLst/>
              <a:cxnLst/>
              <a:rect l="l" t="t" r="r" b="b"/>
              <a:pathLst>
                <a:path w="2143" h="2049" extrusionOk="0">
                  <a:moveTo>
                    <a:pt x="1072" y="1"/>
                  </a:moveTo>
                  <a:cubicBezTo>
                    <a:pt x="473" y="1"/>
                    <a:pt x="1" y="473"/>
                    <a:pt x="1" y="1040"/>
                  </a:cubicBezTo>
                  <a:cubicBezTo>
                    <a:pt x="1" y="1607"/>
                    <a:pt x="473" y="2048"/>
                    <a:pt x="1072" y="2048"/>
                  </a:cubicBezTo>
                  <a:cubicBezTo>
                    <a:pt x="1670" y="2048"/>
                    <a:pt x="2143" y="1576"/>
                    <a:pt x="2143" y="1040"/>
                  </a:cubicBezTo>
                  <a:cubicBezTo>
                    <a:pt x="2143" y="442"/>
                    <a:pt x="1670" y="1"/>
                    <a:pt x="1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" name="Google Shape;10931;p137">
              <a:extLst>
                <a:ext uri="{FF2B5EF4-FFF2-40B4-BE49-F238E27FC236}">
                  <a16:creationId xmlns:a16="http://schemas.microsoft.com/office/drawing/2014/main" id="{A708FDED-0877-4876-9D8D-0AD58FE2DD09}"/>
                </a:ext>
              </a:extLst>
            </p:cNvPr>
            <p:cNvSpPr/>
            <p:nvPr/>
          </p:nvSpPr>
          <p:spPr>
            <a:xfrm>
              <a:off x="43156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607" y="2048"/>
                    <a:pt x="2048" y="1576"/>
                    <a:pt x="2048" y="1040"/>
                  </a:cubicBezTo>
                  <a:cubicBezTo>
                    <a:pt x="2048" y="473"/>
                    <a:pt x="1607" y="1"/>
                    <a:pt x="10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" name="Google Shape;10932;p137">
              <a:extLst>
                <a:ext uri="{FF2B5EF4-FFF2-40B4-BE49-F238E27FC236}">
                  <a16:creationId xmlns:a16="http://schemas.microsoft.com/office/drawing/2014/main" id="{DD209518-5AB8-4D76-84BD-48A689A7A5BA}"/>
                </a:ext>
              </a:extLst>
            </p:cNvPr>
            <p:cNvSpPr/>
            <p:nvPr/>
          </p:nvSpPr>
          <p:spPr>
            <a:xfrm>
              <a:off x="44558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575" y="2048"/>
                    <a:pt x="2048" y="1576"/>
                    <a:pt x="2048" y="1040"/>
                  </a:cubicBezTo>
                  <a:cubicBezTo>
                    <a:pt x="2048" y="473"/>
                    <a:pt x="1575" y="1"/>
                    <a:pt x="10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10933;p137">
              <a:extLst>
                <a:ext uri="{FF2B5EF4-FFF2-40B4-BE49-F238E27FC236}">
                  <a16:creationId xmlns:a16="http://schemas.microsoft.com/office/drawing/2014/main" id="{0862578D-1F74-4EE9-A5A4-F978A2F99DCC}"/>
                </a:ext>
              </a:extLst>
            </p:cNvPr>
            <p:cNvSpPr/>
            <p:nvPr/>
          </p:nvSpPr>
          <p:spPr>
            <a:xfrm>
              <a:off x="4263650" y="4085000"/>
              <a:ext cx="298550" cy="122100"/>
            </a:xfrm>
            <a:custGeom>
              <a:avLst/>
              <a:gdLst/>
              <a:ahLst/>
              <a:cxnLst/>
              <a:rect l="l" t="t" r="r" b="b"/>
              <a:pathLst>
                <a:path w="11942" h="4884" extrusionOk="0">
                  <a:moveTo>
                    <a:pt x="1545" y="0"/>
                  </a:moveTo>
                  <a:cubicBezTo>
                    <a:pt x="1041" y="0"/>
                    <a:pt x="599" y="347"/>
                    <a:pt x="505" y="851"/>
                  </a:cubicBezTo>
                  <a:lnTo>
                    <a:pt x="64" y="3655"/>
                  </a:lnTo>
                  <a:cubicBezTo>
                    <a:pt x="1" y="3970"/>
                    <a:pt x="95" y="4253"/>
                    <a:pt x="284" y="4474"/>
                  </a:cubicBezTo>
                  <a:cubicBezTo>
                    <a:pt x="410" y="4631"/>
                    <a:pt x="599" y="4757"/>
                    <a:pt x="788" y="4789"/>
                  </a:cubicBezTo>
                  <a:cubicBezTo>
                    <a:pt x="1009" y="4442"/>
                    <a:pt x="1324" y="4127"/>
                    <a:pt x="1639" y="3938"/>
                  </a:cubicBezTo>
                  <a:cubicBezTo>
                    <a:pt x="1513" y="3686"/>
                    <a:pt x="1419" y="3434"/>
                    <a:pt x="1419" y="3151"/>
                  </a:cubicBezTo>
                  <a:cubicBezTo>
                    <a:pt x="1419" y="2206"/>
                    <a:pt x="2206" y="1418"/>
                    <a:pt x="3151" y="1418"/>
                  </a:cubicBezTo>
                  <a:cubicBezTo>
                    <a:pt x="4097" y="1418"/>
                    <a:pt x="4884" y="2206"/>
                    <a:pt x="4884" y="3151"/>
                  </a:cubicBezTo>
                  <a:cubicBezTo>
                    <a:pt x="4884" y="3434"/>
                    <a:pt x="4821" y="3686"/>
                    <a:pt x="4695" y="3938"/>
                  </a:cubicBezTo>
                  <a:cubicBezTo>
                    <a:pt x="5042" y="4159"/>
                    <a:pt x="5325" y="4474"/>
                    <a:pt x="5577" y="4883"/>
                  </a:cubicBezTo>
                  <a:lnTo>
                    <a:pt x="6396" y="4883"/>
                  </a:lnTo>
                  <a:cubicBezTo>
                    <a:pt x="6585" y="4537"/>
                    <a:pt x="6900" y="4159"/>
                    <a:pt x="7247" y="3938"/>
                  </a:cubicBezTo>
                  <a:cubicBezTo>
                    <a:pt x="7152" y="3686"/>
                    <a:pt x="7058" y="3434"/>
                    <a:pt x="7058" y="3151"/>
                  </a:cubicBezTo>
                  <a:cubicBezTo>
                    <a:pt x="7058" y="2206"/>
                    <a:pt x="7846" y="1418"/>
                    <a:pt x="8791" y="1418"/>
                  </a:cubicBezTo>
                  <a:cubicBezTo>
                    <a:pt x="9736" y="1418"/>
                    <a:pt x="10524" y="2206"/>
                    <a:pt x="10524" y="3151"/>
                  </a:cubicBezTo>
                  <a:cubicBezTo>
                    <a:pt x="10524" y="3434"/>
                    <a:pt x="10461" y="3686"/>
                    <a:pt x="10334" y="3938"/>
                  </a:cubicBezTo>
                  <a:cubicBezTo>
                    <a:pt x="10681" y="4159"/>
                    <a:pt x="10965" y="4442"/>
                    <a:pt x="11154" y="4789"/>
                  </a:cubicBezTo>
                  <a:cubicBezTo>
                    <a:pt x="11343" y="4757"/>
                    <a:pt x="11563" y="4631"/>
                    <a:pt x="11658" y="4474"/>
                  </a:cubicBezTo>
                  <a:cubicBezTo>
                    <a:pt x="11878" y="4253"/>
                    <a:pt x="11941" y="3938"/>
                    <a:pt x="11910" y="3655"/>
                  </a:cubicBezTo>
                  <a:lnTo>
                    <a:pt x="11343" y="851"/>
                  </a:lnTo>
                  <a:cubicBezTo>
                    <a:pt x="11280" y="347"/>
                    <a:pt x="10839" y="0"/>
                    <a:pt x="103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" name="Google Shape;10934;p137">
              <a:extLst>
                <a:ext uri="{FF2B5EF4-FFF2-40B4-BE49-F238E27FC236}">
                  <a16:creationId xmlns:a16="http://schemas.microsoft.com/office/drawing/2014/main" id="{8ACA38B0-4E64-428E-8923-C26A6749EB55}"/>
                </a:ext>
              </a:extLst>
            </p:cNvPr>
            <p:cNvSpPr/>
            <p:nvPr/>
          </p:nvSpPr>
          <p:spPr>
            <a:xfrm>
              <a:off x="4431425" y="4196825"/>
              <a:ext cx="104000" cy="62250"/>
            </a:xfrm>
            <a:custGeom>
              <a:avLst/>
              <a:gdLst/>
              <a:ahLst/>
              <a:cxnLst/>
              <a:rect l="l" t="t" r="r" b="b"/>
              <a:pathLst>
                <a:path w="4160" h="2490" extrusionOk="0">
                  <a:moveTo>
                    <a:pt x="977" y="1"/>
                  </a:moveTo>
                  <a:cubicBezTo>
                    <a:pt x="536" y="284"/>
                    <a:pt x="189" y="694"/>
                    <a:pt x="63" y="1198"/>
                  </a:cubicBezTo>
                  <a:cubicBezTo>
                    <a:pt x="32" y="1387"/>
                    <a:pt x="0" y="1576"/>
                    <a:pt x="0" y="1797"/>
                  </a:cubicBezTo>
                  <a:lnTo>
                    <a:pt x="0" y="2143"/>
                  </a:lnTo>
                  <a:cubicBezTo>
                    <a:pt x="0" y="2332"/>
                    <a:pt x="158" y="2490"/>
                    <a:pt x="347" y="2490"/>
                  </a:cubicBezTo>
                  <a:lnTo>
                    <a:pt x="3813" y="2490"/>
                  </a:lnTo>
                  <a:cubicBezTo>
                    <a:pt x="4002" y="2490"/>
                    <a:pt x="4159" y="2332"/>
                    <a:pt x="4159" y="2143"/>
                  </a:cubicBezTo>
                  <a:lnTo>
                    <a:pt x="4159" y="1797"/>
                  </a:lnTo>
                  <a:cubicBezTo>
                    <a:pt x="4096" y="1576"/>
                    <a:pt x="4065" y="1356"/>
                    <a:pt x="4002" y="1198"/>
                  </a:cubicBezTo>
                  <a:cubicBezTo>
                    <a:pt x="3844" y="694"/>
                    <a:pt x="3529" y="284"/>
                    <a:pt x="3119" y="1"/>
                  </a:cubicBezTo>
                  <a:cubicBezTo>
                    <a:pt x="2804" y="253"/>
                    <a:pt x="2426" y="410"/>
                    <a:pt x="2048" y="410"/>
                  </a:cubicBezTo>
                  <a:cubicBezTo>
                    <a:pt x="1639" y="410"/>
                    <a:pt x="1261" y="253"/>
                    <a:pt x="9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" name="Google Shape;10935;p137">
              <a:extLst>
                <a:ext uri="{FF2B5EF4-FFF2-40B4-BE49-F238E27FC236}">
                  <a16:creationId xmlns:a16="http://schemas.microsoft.com/office/drawing/2014/main" id="{E9FD5F66-8FDD-42D4-BAA7-FA862FA7A415}"/>
                </a:ext>
              </a:extLst>
            </p:cNvPr>
            <p:cNvSpPr/>
            <p:nvPr/>
          </p:nvSpPr>
          <p:spPr>
            <a:xfrm>
              <a:off x="4359750" y="4022775"/>
              <a:ext cx="104775" cy="44125"/>
            </a:xfrm>
            <a:custGeom>
              <a:avLst/>
              <a:gdLst/>
              <a:ahLst/>
              <a:cxnLst/>
              <a:rect l="l" t="t" r="r" b="b"/>
              <a:pathLst>
                <a:path w="4191" h="1765" extrusionOk="0">
                  <a:moveTo>
                    <a:pt x="1009" y="0"/>
                  </a:moveTo>
                  <a:cubicBezTo>
                    <a:pt x="379" y="347"/>
                    <a:pt x="0" y="1040"/>
                    <a:pt x="0" y="1765"/>
                  </a:cubicBezTo>
                  <a:lnTo>
                    <a:pt x="4191" y="1765"/>
                  </a:lnTo>
                  <a:cubicBezTo>
                    <a:pt x="4191" y="1040"/>
                    <a:pt x="3813" y="347"/>
                    <a:pt x="3214" y="0"/>
                  </a:cubicBezTo>
                  <a:cubicBezTo>
                    <a:pt x="2899" y="252"/>
                    <a:pt x="2521" y="378"/>
                    <a:pt x="2111" y="378"/>
                  </a:cubicBezTo>
                  <a:cubicBezTo>
                    <a:pt x="1733" y="378"/>
                    <a:pt x="1324" y="252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10936;p137">
              <a:extLst>
                <a:ext uri="{FF2B5EF4-FFF2-40B4-BE49-F238E27FC236}">
                  <a16:creationId xmlns:a16="http://schemas.microsoft.com/office/drawing/2014/main" id="{004CE571-CECE-4614-BD9A-C4D8B54F59B1}"/>
                </a:ext>
              </a:extLst>
            </p:cNvPr>
            <p:cNvSpPr/>
            <p:nvPr/>
          </p:nvSpPr>
          <p:spPr>
            <a:xfrm>
              <a:off x="4291225" y="4196825"/>
              <a:ext cx="102425" cy="62250"/>
            </a:xfrm>
            <a:custGeom>
              <a:avLst/>
              <a:gdLst/>
              <a:ahLst/>
              <a:cxnLst/>
              <a:rect l="l" t="t" r="r" b="b"/>
              <a:pathLst>
                <a:path w="4097" h="2490" extrusionOk="0">
                  <a:moveTo>
                    <a:pt x="1009" y="1"/>
                  </a:moveTo>
                  <a:cubicBezTo>
                    <a:pt x="568" y="284"/>
                    <a:pt x="221" y="694"/>
                    <a:pt x="95" y="1198"/>
                  </a:cubicBezTo>
                  <a:cubicBezTo>
                    <a:pt x="64" y="1387"/>
                    <a:pt x="1" y="1576"/>
                    <a:pt x="1" y="1797"/>
                  </a:cubicBezTo>
                  <a:lnTo>
                    <a:pt x="1" y="2143"/>
                  </a:lnTo>
                  <a:cubicBezTo>
                    <a:pt x="1" y="2332"/>
                    <a:pt x="158" y="2490"/>
                    <a:pt x="379" y="2490"/>
                  </a:cubicBezTo>
                  <a:lnTo>
                    <a:pt x="3844" y="2490"/>
                  </a:lnTo>
                  <a:cubicBezTo>
                    <a:pt x="3939" y="2490"/>
                    <a:pt x="4096" y="2332"/>
                    <a:pt x="4096" y="2143"/>
                  </a:cubicBezTo>
                  <a:lnTo>
                    <a:pt x="4096" y="1797"/>
                  </a:lnTo>
                  <a:cubicBezTo>
                    <a:pt x="4096" y="1576"/>
                    <a:pt x="4065" y="1356"/>
                    <a:pt x="4033" y="1198"/>
                  </a:cubicBezTo>
                  <a:cubicBezTo>
                    <a:pt x="3876" y="694"/>
                    <a:pt x="3561" y="284"/>
                    <a:pt x="3120" y="1"/>
                  </a:cubicBezTo>
                  <a:cubicBezTo>
                    <a:pt x="2804" y="253"/>
                    <a:pt x="2458" y="410"/>
                    <a:pt x="2048" y="410"/>
                  </a:cubicBezTo>
                  <a:cubicBezTo>
                    <a:pt x="1670" y="410"/>
                    <a:pt x="1261" y="253"/>
                    <a:pt x="10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11" name="Google Shape;1511;p86"/>
          <p:cNvSpPr txBox="1">
            <a:spLocks noGrp="1"/>
          </p:cNvSpPr>
          <p:nvPr>
            <p:ph type="subTitle" idx="3"/>
          </p:nvPr>
        </p:nvSpPr>
        <p:spPr>
          <a:xfrm>
            <a:off x="9975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1</a:t>
            </a:r>
            <a:endParaRPr dirty="0"/>
          </a:p>
        </p:txBody>
      </p:sp>
      <p:sp>
        <p:nvSpPr>
          <p:cNvPr id="1512" name="Google Shape;1512;p86"/>
          <p:cNvSpPr txBox="1">
            <a:spLocks noGrp="1"/>
          </p:cNvSpPr>
          <p:nvPr>
            <p:ph type="subTitle" idx="4"/>
          </p:nvPr>
        </p:nvSpPr>
        <p:spPr>
          <a:xfrm>
            <a:off x="783459" y="2345875"/>
            <a:ext cx="2152031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Employee and/or supervisor may contact the ADA office.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34" name="Google Shape;10655;p136" descr="Light blue icon of a clipboard and pencil">
            <a:extLst>
              <a:ext uri="{FF2B5EF4-FFF2-40B4-BE49-F238E27FC236}">
                <a16:creationId xmlns:a16="http://schemas.microsoft.com/office/drawing/2014/main" id="{D626356F-6EFA-4A37-BEA5-AEDECAB3AC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4399716" y="1572754"/>
            <a:ext cx="351910" cy="351880"/>
            <a:chOff x="-25094250" y="3547050"/>
            <a:chExt cx="295400" cy="295375"/>
          </a:xfrm>
          <a:solidFill>
            <a:schemeClr val="accent5"/>
          </a:solidFill>
        </p:grpSpPr>
        <p:sp>
          <p:nvSpPr>
            <p:cNvPr id="35" name="Google Shape;10656;p136">
              <a:extLst>
                <a:ext uri="{FF2B5EF4-FFF2-40B4-BE49-F238E27FC236}">
                  <a16:creationId xmlns:a16="http://schemas.microsoft.com/office/drawing/2014/main" id="{A65C00EE-8A1C-4760-9277-E539493287DB}"/>
                </a:ext>
              </a:extLst>
            </p:cNvPr>
            <p:cNvSpPr/>
            <p:nvPr/>
          </p:nvSpPr>
          <p:spPr>
            <a:xfrm>
              <a:off x="-24990275" y="358092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cubicBezTo>
                    <a:pt x="536" y="693"/>
                    <a:pt x="694" y="536"/>
                    <a:pt x="694" y="347"/>
                  </a:cubicBezTo>
                  <a:cubicBezTo>
                    <a:pt x="694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657;p136">
              <a:extLst>
                <a:ext uri="{FF2B5EF4-FFF2-40B4-BE49-F238E27FC236}">
                  <a16:creationId xmlns:a16="http://schemas.microsoft.com/office/drawing/2014/main" id="{1FF9093D-8CB6-438E-98FD-82BE23CF7256}"/>
                </a:ext>
              </a:extLst>
            </p:cNvPr>
            <p:cNvSpPr/>
            <p:nvPr/>
          </p:nvSpPr>
          <p:spPr>
            <a:xfrm>
              <a:off x="-25041475" y="3668350"/>
              <a:ext cx="52025" cy="52000"/>
            </a:xfrm>
            <a:custGeom>
              <a:avLst/>
              <a:gdLst/>
              <a:ahLst/>
              <a:cxnLst/>
              <a:rect l="l" t="t" r="r" b="b"/>
              <a:pathLst>
                <a:path w="2081" h="2080" extrusionOk="0">
                  <a:moveTo>
                    <a:pt x="1" y="0"/>
                  </a:moveTo>
                  <a:lnTo>
                    <a:pt x="1" y="2080"/>
                  </a:lnTo>
                  <a:lnTo>
                    <a:pt x="2080" y="2080"/>
                  </a:lnTo>
                  <a:lnTo>
                    <a:pt x="208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658;p136">
              <a:extLst>
                <a:ext uri="{FF2B5EF4-FFF2-40B4-BE49-F238E27FC236}">
                  <a16:creationId xmlns:a16="http://schemas.microsoft.com/office/drawing/2014/main" id="{9BF487FE-0819-4131-BEEF-B1790A07A79B}"/>
                </a:ext>
              </a:extLst>
            </p:cNvPr>
            <p:cNvSpPr/>
            <p:nvPr/>
          </p:nvSpPr>
          <p:spPr>
            <a:xfrm>
              <a:off x="-25094250" y="3547050"/>
              <a:ext cx="224500" cy="295375"/>
            </a:xfrm>
            <a:custGeom>
              <a:avLst/>
              <a:gdLst/>
              <a:ahLst/>
              <a:cxnLst/>
              <a:rect l="l" t="t" r="r" b="b"/>
              <a:pathLst>
                <a:path w="8980" h="11815" extrusionOk="0">
                  <a:moveTo>
                    <a:pt x="4538" y="694"/>
                  </a:moveTo>
                  <a:cubicBezTo>
                    <a:pt x="5136" y="694"/>
                    <a:pt x="5577" y="1166"/>
                    <a:pt x="5577" y="1702"/>
                  </a:cubicBezTo>
                  <a:cubicBezTo>
                    <a:pt x="5577" y="1891"/>
                    <a:pt x="5735" y="2048"/>
                    <a:pt x="5924" y="2048"/>
                  </a:cubicBezTo>
                  <a:lnTo>
                    <a:pt x="6649" y="2048"/>
                  </a:lnTo>
                  <a:cubicBezTo>
                    <a:pt x="6838" y="2048"/>
                    <a:pt x="6995" y="2206"/>
                    <a:pt x="6995" y="2426"/>
                  </a:cubicBezTo>
                  <a:lnTo>
                    <a:pt x="6995" y="2773"/>
                  </a:lnTo>
                  <a:lnTo>
                    <a:pt x="2143" y="2773"/>
                  </a:lnTo>
                  <a:lnTo>
                    <a:pt x="2143" y="2426"/>
                  </a:lnTo>
                  <a:lnTo>
                    <a:pt x="2112" y="2426"/>
                  </a:lnTo>
                  <a:cubicBezTo>
                    <a:pt x="2112" y="2206"/>
                    <a:pt x="2269" y="2048"/>
                    <a:pt x="2458" y="2048"/>
                  </a:cubicBezTo>
                  <a:lnTo>
                    <a:pt x="3183" y="2048"/>
                  </a:lnTo>
                  <a:cubicBezTo>
                    <a:pt x="3372" y="2048"/>
                    <a:pt x="3530" y="1891"/>
                    <a:pt x="3530" y="1702"/>
                  </a:cubicBezTo>
                  <a:cubicBezTo>
                    <a:pt x="3530" y="1103"/>
                    <a:pt x="4002" y="694"/>
                    <a:pt x="4538" y="694"/>
                  </a:cubicBezTo>
                  <a:close/>
                  <a:moveTo>
                    <a:pt x="7310" y="4159"/>
                  </a:moveTo>
                  <a:cubicBezTo>
                    <a:pt x="7499" y="4159"/>
                    <a:pt x="7657" y="4317"/>
                    <a:pt x="7657" y="4506"/>
                  </a:cubicBezTo>
                  <a:cubicBezTo>
                    <a:pt x="7657" y="4695"/>
                    <a:pt x="7499" y="4852"/>
                    <a:pt x="7310" y="4852"/>
                  </a:cubicBezTo>
                  <a:lnTo>
                    <a:pt x="5924" y="4852"/>
                  </a:lnTo>
                  <a:cubicBezTo>
                    <a:pt x="5735" y="4852"/>
                    <a:pt x="5577" y="4695"/>
                    <a:pt x="5577" y="4506"/>
                  </a:cubicBezTo>
                  <a:cubicBezTo>
                    <a:pt x="5577" y="4317"/>
                    <a:pt x="5735" y="4159"/>
                    <a:pt x="5924" y="4159"/>
                  </a:cubicBezTo>
                  <a:close/>
                  <a:moveTo>
                    <a:pt x="7310" y="5514"/>
                  </a:moveTo>
                  <a:cubicBezTo>
                    <a:pt x="7499" y="5514"/>
                    <a:pt x="7657" y="5671"/>
                    <a:pt x="7657" y="5892"/>
                  </a:cubicBezTo>
                  <a:cubicBezTo>
                    <a:pt x="7657" y="6081"/>
                    <a:pt x="7499" y="6238"/>
                    <a:pt x="7310" y="6238"/>
                  </a:cubicBezTo>
                  <a:lnTo>
                    <a:pt x="5924" y="6238"/>
                  </a:lnTo>
                  <a:cubicBezTo>
                    <a:pt x="5735" y="6238"/>
                    <a:pt x="5577" y="6081"/>
                    <a:pt x="5577" y="5892"/>
                  </a:cubicBezTo>
                  <a:cubicBezTo>
                    <a:pt x="5577" y="5671"/>
                    <a:pt x="5735" y="5514"/>
                    <a:pt x="5924" y="5514"/>
                  </a:cubicBezTo>
                  <a:close/>
                  <a:moveTo>
                    <a:pt x="4506" y="4159"/>
                  </a:moveTo>
                  <a:cubicBezTo>
                    <a:pt x="4695" y="4159"/>
                    <a:pt x="4853" y="4317"/>
                    <a:pt x="4853" y="4506"/>
                  </a:cubicBezTo>
                  <a:lnTo>
                    <a:pt x="4853" y="7247"/>
                  </a:lnTo>
                  <a:cubicBezTo>
                    <a:pt x="4853" y="7467"/>
                    <a:pt x="4695" y="7593"/>
                    <a:pt x="4506" y="7593"/>
                  </a:cubicBezTo>
                  <a:lnTo>
                    <a:pt x="1734" y="7593"/>
                  </a:lnTo>
                  <a:cubicBezTo>
                    <a:pt x="1545" y="7593"/>
                    <a:pt x="1387" y="7467"/>
                    <a:pt x="1387" y="7247"/>
                  </a:cubicBezTo>
                  <a:lnTo>
                    <a:pt x="1387" y="4506"/>
                  </a:lnTo>
                  <a:cubicBezTo>
                    <a:pt x="1387" y="4317"/>
                    <a:pt x="1545" y="4159"/>
                    <a:pt x="1734" y="4159"/>
                  </a:cubicBezTo>
                  <a:close/>
                  <a:moveTo>
                    <a:pt x="7310" y="6900"/>
                  </a:moveTo>
                  <a:cubicBezTo>
                    <a:pt x="7499" y="6900"/>
                    <a:pt x="7657" y="7058"/>
                    <a:pt x="7657" y="7247"/>
                  </a:cubicBezTo>
                  <a:cubicBezTo>
                    <a:pt x="7657" y="7467"/>
                    <a:pt x="7499" y="7593"/>
                    <a:pt x="7310" y="7593"/>
                  </a:cubicBezTo>
                  <a:lnTo>
                    <a:pt x="5924" y="7593"/>
                  </a:lnTo>
                  <a:cubicBezTo>
                    <a:pt x="5735" y="7593"/>
                    <a:pt x="5577" y="7467"/>
                    <a:pt x="5577" y="7247"/>
                  </a:cubicBezTo>
                  <a:cubicBezTo>
                    <a:pt x="5577" y="7058"/>
                    <a:pt x="5735" y="6900"/>
                    <a:pt x="5924" y="6900"/>
                  </a:cubicBezTo>
                  <a:close/>
                  <a:moveTo>
                    <a:pt x="7310" y="8318"/>
                  </a:moveTo>
                  <a:cubicBezTo>
                    <a:pt x="7499" y="8318"/>
                    <a:pt x="7657" y="8475"/>
                    <a:pt x="7657" y="8664"/>
                  </a:cubicBezTo>
                  <a:cubicBezTo>
                    <a:pt x="7657" y="8853"/>
                    <a:pt x="7499" y="9011"/>
                    <a:pt x="7310" y="9011"/>
                  </a:cubicBezTo>
                  <a:lnTo>
                    <a:pt x="1734" y="9011"/>
                  </a:lnTo>
                  <a:cubicBezTo>
                    <a:pt x="1545" y="9011"/>
                    <a:pt x="1387" y="8853"/>
                    <a:pt x="1387" y="8664"/>
                  </a:cubicBezTo>
                  <a:cubicBezTo>
                    <a:pt x="1387" y="8475"/>
                    <a:pt x="1545" y="8318"/>
                    <a:pt x="1734" y="8318"/>
                  </a:cubicBezTo>
                  <a:close/>
                  <a:moveTo>
                    <a:pt x="7310" y="9704"/>
                  </a:moveTo>
                  <a:cubicBezTo>
                    <a:pt x="7499" y="9704"/>
                    <a:pt x="7657" y="9861"/>
                    <a:pt x="7657" y="10050"/>
                  </a:cubicBezTo>
                  <a:cubicBezTo>
                    <a:pt x="7657" y="10240"/>
                    <a:pt x="7499" y="10397"/>
                    <a:pt x="7310" y="10397"/>
                  </a:cubicBezTo>
                  <a:lnTo>
                    <a:pt x="1734" y="10397"/>
                  </a:lnTo>
                  <a:cubicBezTo>
                    <a:pt x="1545" y="10397"/>
                    <a:pt x="1387" y="10240"/>
                    <a:pt x="1387" y="10050"/>
                  </a:cubicBezTo>
                  <a:cubicBezTo>
                    <a:pt x="1387" y="9861"/>
                    <a:pt x="1545" y="9704"/>
                    <a:pt x="1734" y="9704"/>
                  </a:cubicBezTo>
                  <a:close/>
                  <a:moveTo>
                    <a:pt x="4506" y="0"/>
                  </a:moveTo>
                  <a:cubicBezTo>
                    <a:pt x="3687" y="0"/>
                    <a:pt x="2962" y="599"/>
                    <a:pt x="2805" y="1387"/>
                  </a:cubicBezTo>
                  <a:lnTo>
                    <a:pt x="2427" y="1387"/>
                  </a:lnTo>
                  <a:cubicBezTo>
                    <a:pt x="1986" y="1387"/>
                    <a:pt x="1576" y="1670"/>
                    <a:pt x="1419" y="2080"/>
                  </a:cubicBezTo>
                  <a:lnTo>
                    <a:pt x="1041" y="2080"/>
                  </a:lnTo>
                  <a:cubicBezTo>
                    <a:pt x="442" y="2080"/>
                    <a:pt x="1" y="2552"/>
                    <a:pt x="1" y="3119"/>
                  </a:cubicBezTo>
                  <a:lnTo>
                    <a:pt x="1" y="10807"/>
                  </a:lnTo>
                  <a:cubicBezTo>
                    <a:pt x="1" y="11342"/>
                    <a:pt x="474" y="11815"/>
                    <a:pt x="1041" y="11815"/>
                  </a:cubicBezTo>
                  <a:lnTo>
                    <a:pt x="7972" y="11815"/>
                  </a:lnTo>
                  <a:cubicBezTo>
                    <a:pt x="8570" y="11815"/>
                    <a:pt x="8980" y="11342"/>
                    <a:pt x="8980" y="10807"/>
                  </a:cubicBezTo>
                  <a:lnTo>
                    <a:pt x="8980" y="3119"/>
                  </a:lnTo>
                  <a:cubicBezTo>
                    <a:pt x="8980" y="2521"/>
                    <a:pt x="8507" y="2080"/>
                    <a:pt x="7972" y="2080"/>
                  </a:cubicBezTo>
                  <a:lnTo>
                    <a:pt x="7562" y="2080"/>
                  </a:lnTo>
                  <a:cubicBezTo>
                    <a:pt x="7405" y="1702"/>
                    <a:pt x="7058" y="1387"/>
                    <a:pt x="6585" y="1387"/>
                  </a:cubicBezTo>
                  <a:lnTo>
                    <a:pt x="6207" y="1387"/>
                  </a:lnTo>
                  <a:cubicBezTo>
                    <a:pt x="6050" y="599"/>
                    <a:pt x="5325" y="0"/>
                    <a:pt x="45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659;p136">
              <a:extLst>
                <a:ext uri="{FF2B5EF4-FFF2-40B4-BE49-F238E27FC236}">
                  <a16:creationId xmlns:a16="http://schemas.microsoft.com/office/drawing/2014/main" id="{9238A451-4190-4957-81C5-B404E02D86A0}"/>
                </a:ext>
              </a:extLst>
            </p:cNvPr>
            <p:cNvSpPr/>
            <p:nvPr/>
          </p:nvSpPr>
          <p:spPr>
            <a:xfrm>
              <a:off x="-24851650" y="3582300"/>
              <a:ext cx="52800" cy="190825"/>
            </a:xfrm>
            <a:custGeom>
              <a:avLst/>
              <a:gdLst/>
              <a:ahLst/>
              <a:cxnLst/>
              <a:rect l="l" t="t" r="r" b="b"/>
              <a:pathLst>
                <a:path w="2112" h="7633" extrusionOk="0">
                  <a:moveTo>
                    <a:pt x="1060" y="0"/>
                  </a:moveTo>
                  <a:cubicBezTo>
                    <a:pt x="930" y="0"/>
                    <a:pt x="804" y="55"/>
                    <a:pt x="757" y="166"/>
                  </a:cubicBezTo>
                  <a:lnTo>
                    <a:pt x="32" y="1552"/>
                  </a:lnTo>
                  <a:cubicBezTo>
                    <a:pt x="0" y="1583"/>
                    <a:pt x="0" y="1678"/>
                    <a:pt x="0" y="1709"/>
                  </a:cubicBezTo>
                  <a:lnTo>
                    <a:pt x="0" y="7632"/>
                  </a:lnTo>
                  <a:lnTo>
                    <a:pt x="2080" y="7632"/>
                  </a:lnTo>
                  <a:lnTo>
                    <a:pt x="2080" y="1709"/>
                  </a:lnTo>
                  <a:lnTo>
                    <a:pt x="2111" y="1709"/>
                  </a:lnTo>
                  <a:cubicBezTo>
                    <a:pt x="2111" y="1678"/>
                    <a:pt x="2111" y="1583"/>
                    <a:pt x="2080" y="1552"/>
                  </a:cubicBezTo>
                  <a:lnTo>
                    <a:pt x="1387" y="166"/>
                  </a:lnTo>
                  <a:cubicBezTo>
                    <a:pt x="1324" y="55"/>
                    <a:pt x="1190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660;p136">
              <a:extLst>
                <a:ext uri="{FF2B5EF4-FFF2-40B4-BE49-F238E27FC236}">
                  <a16:creationId xmlns:a16="http://schemas.microsoft.com/office/drawing/2014/main" id="{AD24DCA1-4B36-47A8-92C1-2901B6860A4F}"/>
                </a:ext>
              </a:extLst>
            </p:cNvPr>
            <p:cNvSpPr/>
            <p:nvPr/>
          </p:nvSpPr>
          <p:spPr>
            <a:xfrm>
              <a:off x="-24850875" y="3788050"/>
              <a:ext cx="52025" cy="53600"/>
            </a:xfrm>
            <a:custGeom>
              <a:avLst/>
              <a:gdLst/>
              <a:ahLst/>
              <a:cxnLst/>
              <a:rect l="l" t="t" r="r" b="b"/>
              <a:pathLst>
                <a:path w="2081" h="2144" extrusionOk="0">
                  <a:moveTo>
                    <a:pt x="1" y="1"/>
                  </a:moveTo>
                  <a:lnTo>
                    <a:pt x="1" y="1104"/>
                  </a:lnTo>
                  <a:lnTo>
                    <a:pt x="64" y="1104"/>
                  </a:lnTo>
                  <a:cubicBezTo>
                    <a:pt x="64" y="1702"/>
                    <a:pt x="505" y="2143"/>
                    <a:pt x="1072" y="2143"/>
                  </a:cubicBezTo>
                  <a:cubicBezTo>
                    <a:pt x="1671" y="2143"/>
                    <a:pt x="2080" y="1671"/>
                    <a:pt x="2080" y="1104"/>
                  </a:cubicBezTo>
                  <a:lnTo>
                    <a:pt x="208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09" name="Google Shape;1509;p86"/>
          <p:cNvSpPr txBox="1">
            <a:spLocks noGrp="1"/>
          </p:cNvSpPr>
          <p:nvPr>
            <p:ph type="subTitle" idx="1"/>
          </p:nvPr>
        </p:nvSpPr>
        <p:spPr>
          <a:xfrm>
            <a:off x="37100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2</a:t>
            </a:r>
            <a:endParaRPr dirty="0"/>
          </a:p>
        </p:txBody>
      </p:sp>
      <p:sp>
        <p:nvSpPr>
          <p:cNvPr id="1510" name="Google Shape;1510;p86"/>
          <p:cNvSpPr txBox="1">
            <a:spLocks noGrp="1"/>
          </p:cNvSpPr>
          <p:nvPr>
            <p:ph type="subTitle" idx="2"/>
          </p:nvPr>
        </p:nvSpPr>
        <p:spPr>
          <a:xfrm>
            <a:off x="3271968" y="2345875"/>
            <a:ext cx="2600013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Employee completes the Formal Request for Workplace Accommodation form.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43" name="Google Shape;11236;p138" descr="Light blue icon of two people under a speech bubble">
            <a:extLst>
              <a:ext uri="{FF2B5EF4-FFF2-40B4-BE49-F238E27FC236}">
                <a16:creationId xmlns:a16="http://schemas.microsoft.com/office/drawing/2014/main" id="{051AF38D-58A4-486A-A960-098B1832C9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7107182" y="1572754"/>
            <a:ext cx="354586" cy="353645"/>
            <a:chOff x="-30345325" y="3184750"/>
            <a:chExt cx="292225" cy="291450"/>
          </a:xfrm>
          <a:solidFill>
            <a:schemeClr val="accent5"/>
          </a:solidFill>
        </p:grpSpPr>
        <p:sp>
          <p:nvSpPr>
            <p:cNvPr id="44" name="Google Shape;11237;p138">
              <a:extLst>
                <a:ext uri="{FF2B5EF4-FFF2-40B4-BE49-F238E27FC236}">
                  <a16:creationId xmlns:a16="http://schemas.microsoft.com/office/drawing/2014/main" id="{23FF1BB8-3304-45AB-A6DC-0F6C8D67453D}"/>
                </a:ext>
              </a:extLst>
            </p:cNvPr>
            <p:cNvSpPr/>
            <p:nvPr/>
          </p:nvSpPr>
          <p:spPr>
            <a:xfrm>
              <a:off x="-30328000" y="3184750"/>
              <a:ext cx="258375" cy="120950"/>
            </a:xfrm>
            <a:custGeom>
              <a:avLst/>
              <a:gdLst/>
              <a:ahLst/>
              <a:cxnLst/>
              <a:rect l="l" t="t" r="r" b="b"/>
              <a:pathLst>
                <a:path w="10335" h="4838" extrusionOk="0">
                  <a:moveTo>
                    <a:pt x="1040" y="0"/>
                  </a:moveTo>
                  <a:cubicBezTo>
                    <a:pt x="473" y="0"/>
                    <a:pt x="1" y="473"/>
                    <a:pt x="1" y="1071"/>
                  </a:cubicBezTo>
                  <a:lnTo>
                    <a:pt x="1" y="2458"/>
                  </a:lnTo>
                  <a:cubicBezTo>
                    <a:pt x="1" y="2993"/>
                    <a:pt x="473" y="3466"/>
                    <a:pt x="1040" y="3466"/>
                  </a:cubicBezTo>
                  <a:lnTo>
                    <a:pt x="2048" y="3466"/>
                  </a:lnTo>
                  <a:lnTo>
                    <a:pt x="2048" y="4505"/>
                  </a:lnTo>
                  <a:cubicBezTo>
                    <a:pt x="2048" y="4663"/>
                    <a:pt x="2143" y="4757"/>
                    <a:pt x="2269" y="4820"/>
                  </a:cubicBezTo>
                  <a:cubicBezTo>
                    <a:pt x="2300" y="4831"/>
                    <a:pt x="2339" y="4838"/>
                    <a:pt x="2380" y="4838"/>
                  </a:cubicBezTo>
                  <a:cubicBezTo>
                    <a:pt x="2461" y="4838"/>
                    <a:pt x="2552" y="4810"/>
                    <a:pt x="2615" y="4726"/>
                  </a:cubicBezTo>
                  <a:lnTo>
                    <a:pt x="3876" y="3466"/>
                  </a:lnTo>
                  <a:lnTo>
                    <a:pt x="6365" y="3466"/>
                  </a:lnTo>
                  <a:lnTo>
                    <a:pt x="7625" y="4726"/>
                  </a:lnTo>
                  <a:cubicBezTo>
                    <a:pt x="7688" y="4810"/>
                    <a:pt x="7765" y="4838"/>
                    <a:pt x="7846" y="4838"/>
                  </a:cubicBezTo>
                  <a:cubicBezTo>
                    <a:pt x="7887" y="4838"/>
                    <a:pt x="7929" y="4831"/>
                    <a:pt x="7971" y="4820"/>
                  </a:cubicBezTo>
                  <a:cubicBezTo>
                    <a:pt x="8097" y="4789"/>
                    <a:pt x="8160" y="4631"/>
                    <a:pt x="8160" y="4505"/>
                  </a:cubicBezTo>
                  <a:lnTo>
                    <a:pt x="8160" y="3466"/>
                  </a:lnTo>
                  <a:lnTo>
                    <a:pt x="9231" y="3466"/>
                  </a:lnTo>
                  <a:cubicBezTo>
                    <a:pt x="9862" y="3466"/>
                    <a:pt x="10334" y="2993"/>
                    <a:pt x="10334" y="2458"/>
                  </a:cubicBezTo>
                  <a:lnTo>
                    <a:pt x="10334" y="1071"/>
                  </a:lnTo>
                  <a:cubicBezTo>
                    <a:pt x="10334" y="536"/>
                    <a:pt x="9862" y="0"/>
                    <a:pt x="92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11238;p138">
              <a:extLst>
                <a:ext uri="{FF2B5EF4-FFF2-40B4-BE49-F238E27FC236}">
                  <a16:creationId xmlns:a16="http://schemas.microsoft.com/office/drawing/2014/main" id="{3DC8C2BC-AE16-44A1-9008-981AB0777F45}"/>
                </a:ext>
              </a:extLst>
            </p:cNvPr>
            <p:cNvSpPr/>
            <p:nvPr/>
          </p:nvSpPr>
          <p:spPr>
            <a:xfrm>
              <a:off x="-30310675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599" y="1"/>
                    <a:pt x="1" y="631"/>
                    <a:pt x="1" y="1387"/>
                  </a:cubicBezTo>
                  <a:cubicBezTo>
                    <a:pt x="1" y="2143"/>
                    <a:pt x="599" y="2773"/>
                    <a:pt x="1387" y="2773"/>
                  </a:cubicBezTo>
                  <a:cubicBezTo>
                    <a:pt x="2143" y="2773"/>
                    <a:pt x="2742" y="2143"/>
                    <a:pt x="2742" y="1387"/>
                  </a:cubicBezTo>
                  <a:cubicBezTo>
                    <a:pt x="2742" y="631"/>
                    <a:pt x="2143" y="1"/>
                    <a:pt x="13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1239;p138">
              <a:extLst>
                <a:ext uri="{FF2B5EF4-FFF2-40B4-BE49-F238E27FC236}">
                  <a16:creationId xmlns:a16="http://schemas.microsoft.com/office/drawing/2014/main" id="{EFDD7B65-7A57-4B00-89C4-4FE31644972E}"/>
                </a:ext>
              </a:extLst>
            </p:cNvPr>
            <p:cNvSpPr/>
            <p:nvPr/>
          </p:nvSpPr>
          <p:spPr>
            <a:xfrm>
              <a:off x="-30345325" y="3408425"/>
              <a:ext cx="137075" cy="67775"/>
            </a:xfrm>
            <a:custGeom>
              <a:avLst/>
              <a:gdLst/>
              <a:ahLst/>
              <a:cxnLst/>
              <a:rect l="l" t="t" r="r" b="b"/>
              <a:pathLst>
                <a:path w="5483" h="2711" extrusionOk="0">
                  <a:moveTo>
                    <a:pt x="2741" y="1"/>
                  </a:moveTo>
                  <a:cubicBezTo>
                    <a:pt x="1387" y="1"/>
                    <a:pt x="221" y="1040"/>
                    <a:pt x="32" y="2332"/>
                  </a:cubicBezTo>
                  <a:cubicBezTo>
                    <a:pt x="0" y="2521"/>
                    <a:pt x="158" y="2710"/>
                    <a:pt x="378" y="2710"/>
                  </a:cubicBezTo>
                  <a:lnTo>
                    <a:pt x="5104" y="2710"/>
                  </a:lnTo>
                  <a:cubicBezTo>
                    <a:pt x="5325" y="2710"/>
                    <a:pt x="5482" y="2521"/>
                    <a:pt x="5482" y="2332"/>
                  </a:cubicBezTo>
                  <a:cubicBezTo>
                    <a:pt x="5262" y="977"/>
                    <a:pt x="4128" y="1"/>
                    <a:pt x="27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11240;p138">
              <a:extLst>
                <a:ext uri="{FF2B5EF4-FFF2-40B4-BE49-F238E27FC236}">
                  <a16:creationId xmlns:a16="http://schemas.microsoft.com/office/drawing/2014/main" id="{9BAF87E7-2289-4750-9021-56F11C20F19D}"/>
                </a:ext>
              </a:extLst>
            </p:cNvPr>
            <p:cNvSpPr/>
            <p:nvPr/>
          </p:nvSpPr>
          <p:spPr>
            <a:xfrm>
              <a:off x="-30156300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43"/>
                    <a:pt x="631" y="2773"/>
                    <a:pt x="1387" y="2773"/>
                  </a:cubicBezTo>
                  <a:cubicBezTo>
                    <a:pt x="2111" y="2773"/>
                    <a:pt x="2742" y="2143"/>
                    <a:pt x="2742" y="1387"/>
                  </a:cubicBezTo>
                  <a:cubicBezTo>
                    <a:pt x="2742" y="631"/>
                    <a:pt x="2111" y="1"/>
                    <a:pt x="13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11241;p138">
              <a:extLst>
                <a:ext uri="{FF2B5EF4-FFF2-40B4-BE49-F238E27FC236}">
                  <a16:creationId xmlns:a16="http://schemas.microsoft.com/office/drawing/2014/main" id="{ADC0F68D-8B6D-405E-ABF2-C8E3BEB43067}"/>
                </a:ext>
              </a:extLst>
            </p:cNvPr>
            <p:cNvSpPr/>
            <p:nvPr/>
          </p:nvSpPr>
          <p:spPr>
            <a:xfrm>
              <a:off x="-30190950" y="3408425"/>
              <a:ext cx="137850" cy="67775"/>
            </a:xfrm>
            <a:custGeom>
              <a:avLst/>
              <a:gdLst/>
              <a:ahLst/>
              <a:cxnLst/>
              <a:rect l="l" t="t" r="r" b="b"/>
              <a:pathLst>
                <a:path w="5514" h="2711" extrusionOk="0">
                  <a:moveTo>
                    <a:pt x="2773" y="1"/>
                  </a:moveTo>
                  <a:cubicBezTo>
                    <a:pt x="1387" y="1"/>
                    <a:pt x="252" y="1040"/>
                    <a:pt x="32" y="2332"/>
                  </a:cubicBezTo>
                  <a:cubicBezTo>
                    <a:pt x="0" y="2521"/>
                    <a:pt x="158" y="2710"/>
                    <a:pt x="410" y="2710"/>
                  </a:cubicBezTo>
                  <a:lnTo>
                    <a:pt x="5167" y="2710"/>
                  </a:lnTo>
                  <a:cubicBezTo>
                    <a:pt x="5356" y="2710"/>
                    <a:pt x="5514" y="2521"/>
                    <a:pt x="5514" y="2332"/>
                  </a:cubicBezTo>
                  <a:cubicBezTo>
                    <a:pt x="5293" y="977"/>
                    <a:pt x="4128" y="1"/>
                    <a:pt x="27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18" name="Google Shape;1518;p86"/>
          <p:cNvSpPr txBox="1">
            <a:spLocks noGrp="1"/>
          </p:cNvSpPr>
          <p:nvPr>
            <p:ph type="subTitle" idx="9"/>
          </p:nvPr>
        </p:nvSpPr>
        <p:spPr>
          <a:xfrm>
            <a:off x="6422575" y="1907050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3</a:t>
            </a:r>
            <a:endParaRPr dirty="0"/>
          </a:p>
        </p:txBody>
      </p:sp>
      <p:sp>
        <p:nvSpPr>
          <p:cNvPr id="1519" name="Google Shape;1519;p86"/>
          <p:cNvSpPr txBox="1">
            <a:spLocks noGrp="1"/>
          </p:cNvSpPr>
          <p:nvPr>
            <p:ph type="subTitle" idx="13"/>
          </p:nvPr>
        </p:nvSpPr>
        <p:spPr>
          <a:xfrm>
            <a:off x="6253692" y="2317175"/>
            <a:ext cx="2061566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Employee may discuss the request with the ADA office, if needed.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40" name="Google Shape;10625;p136" descr="Light blue icon of a piece of paper sticking out of a medical folder">
            <a:extLst>
              <a:ext uri="{FF2B5EF4-FFF2-40B4-BE49-F238E27FC236}">
                <a16:creationId xmlns:a16="http://schemas.microsoft.com/office/drawing/2014/main" id="{D0F0A793-854E-4843-A81A-0ACF7B8979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681657" y="3301293"/>
            <a:ext cx="355633" cy="330288"/>
            <a:chOff x="-25465200" y="3565175"/>
            <a:chExt cx="298525" cy="277250"/>
          </a:xfrm>
          <a:solidFill>
            <a:schemeClr val="accent5"/>
          </a:solidFill>
        </p:grpSpPr>
        <p:sp>
          <p:nvSpPr>
            <p:cNvPr id="41" name="Google Shape;10626;p136">
              <a:extLst>
                <a:ext uri="{FF2B5EF4-FFF2-40B4-BE49-F238E27FC236}">
                  <a16:creationId xmlns:a16="http://schemas.microsoft.com/office/drawing/2014/main" id="{8128E70F-B981-4B77-9D8A-C563D5137D93}"/>
                </a:ext>
              </a:extLst>
            </p:cNvPr>
            <p:cNvSpPr/>
            <p:nvPr/>
          </p:nvSpPr>
          <p:spPr>
            <a:xfrm>
              <a:off x="-25413225" y="3565175"/>
              <a:ext cx="172500" cy="103975"/>
            </a:xfrm>
            <a:custGeom>
              <a:avLst/>
              <a:gdLst/>
              <a:ahLst/>
              <a:cxnLst/>
              <a:rect l="l" t="t" r="r" b="b"/>
              <a:pathLst>
                <a:path w="6900" h="4159" extrusionOk="0">
                  <a:moveTo>
                    <a:pt x="4884" y="1166"/>
                  </a:moveTo>
                  <a:lnTo>
                    <a:pt x="5797" y="2079"/>
                  </a:lnTo>
                  <a:lnTo>
                    <a:pt x="4884" y="2079"/>
                  </a:lnTo>
                  <a:lnTo>
                    <a:pt x="4884" y="1166"/>
                  </a:lnTo>
                  <a:close/>
                  <a:moveTo>
                    <a:pt x="379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3151"/>
                  </a:lnTo>
                  <a:cubicBezTo>
                    <a:pt x="284" y="2899"/>
                    <a:pt x="631" y="2804"/>
                    <a:pt x="1040" y="2804"/>
                  </a:cubicBezTo>
                  <a:lnTo>
                    <a:pt x="4065" y="2804"/>
                  </a:lnTo>
                  <a:cubicBezTo>
                    <a:pt x="4726" y="2804"/>
                    <a:pt x="5325" y="3151"/>
                    <a:pt x="5608" y="3718"/>
                  </a:cubicBezTo>
                  <a:lnTo>
                    <a:pt x="5797" y="4159"/>
                  </a:lnTo>
                  <a:lnTo>
                    <a:pt x="6900" y="4159"/>
                  </a:lnTo>
                  <a:lnTo>
                    <a:pt x="6900" y="2426"/>
                  </a:lnTo>
                  <a:cubicBezTo>
                    <a:pt x="6900" y="2394"/>
                    <a:pt x="6869" y="2237"/>
                    <a:pt x="6774" y="2205"/>
                  </a:cubicBezTo>
                  <a:lnTo>
                    <a:pt x="4695" y="126"/>
                  </a:lnTo>
                  <a:cubicBezTo>
                    <a:pt x="4726" y="32"/>
                    <a:pt x="4632" y="0"/>
                    <a:pt x="45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627;p136">
              <a:extLst>
                <a:ext uri="{FF2B5EF4-FFF2-40B4-BE49-F238E27FC236}">
                  <a16:creationId xmlns:a16="http://schemas.microsoft.com/office/drawing/2014/main" id="{FDFF43BF-1099-4D28-98A4-86FD003EC33F}"/>
                </a:ext>
              </a:extLst>
            </p:cNvPr>
            <p:cNvSpPr/>
            <p:nvPr/>
          </p:nvSpPr>
          <p:spPr>
            <a:xfrm>
              <a:off x="-25465200" y="3650225"/>
              <a:ext cx="298525" cy="192200"/>
            </a:xfrm>
            <a:custGeom>
              <a:avLst/>
              <a:gdLst/>
              <a:ahLst/>
              <a:cxnLst/>
              <a:rect l="l" t="t" r="r" b="b"/>
              <a:pathLst>
                <a:path w="11941" h="7688" extrusionOk="0">
                  <a:moveTo>
                    <a:pt x="10838" y="3529"/>
                  </a:moveTo>
                  <a:cubicBezTo>
                    <a:pt x="10964" y="3529"/>
                    <a:pt x="11027" y="3561"/>
                    <a:pt x="11121" y="3655"/>
                  </a:cubicBezTo>
                  <a:cubicBezTo>
                    <a:pt x="11184" y="3718"/>
                    <a:pt x="11184" y="3813"/>
                    <a:pt x="11184" y="3907"/>
                  </a:cubicBezTo>
                  <a:lnTo>
                    <a:pt x="10901" y="5703"/>
                  </a:lnTo>
                  <a:lnTo>
                    <a:pt x="10365" y="3529"/>
                  </a:lnTo>
                  <a:close/>
                  <a:moveTo>
                    <a:pt x="5227" y="2768"/>
                  </a:moveTo>
                  <a:cubicBezTo>
                    <a:pt x="5400" y="2768"/>
                    <a:pt x="5580" y="2884"/>
                    <a:pt x="5608" y="3025"/>
                  </a:cubicBezTo>
                  <a:lnTo>
                    <a:pt x="5892" y="4159"/>
                  </a:lnTo>
                  <a:lnTo>
                    <a:pt x="7341" y="4159"/>
                  </a:lnTo>
                  <a:cubicBezTo>
                    <a:pt x="7530" y="4159"/>
                    <a:pt x="7687" y="4317"/>
                    <a:pt x="7687" y="4506"/>
                  </a:cubicBezTo>
                  <a:cubicBezTo>
                    <a:pt x="7687" y="4758"/>
                    <a:pt x="7530" y="4915"/>
                    <a:pt x="7341" y="4915"/>
                  </a:cubicBezTo>
                  <a:lnTo>
                    <a:pt x="6018" y="4915"/>
                  </a:lnTo>
                  <a:lnTo>
                    <a:pt x="6270" y="5829"/>
                  </a:lnTo>
                  <a:cubicBezTo>
                    <a:pt x="6301" y="6050"/>
                    <a:pt x="6175" y="6207"/>
                    <a:pt x="6018" y="6270"/>
                  </a:cubicBezTo>
                  <a:lnTo>
                    <a:pt x="5955" y="6270"/>
                  </a:lnTo>
                  <a:cubicBezTo>
                    <a:pt x="5797" y="6270"/>
                    <a:pt x="5640" y="6176"/>
                    <a:pt x="5608" y="6018"/>
                  </a:cubicBezTo>
                  <a:lnTo>
                    <a:pt x="5324" y="4852"/>
                  </a:lnTo>
                  <a:lnTo>
                    <a:pt x="3875" y="4852"/>
                  </a:lnTo>
                  <a:cubicBezTo>
                    <a:pt x="3686" y="4852"/>
                    <a:pt x="3529" y="4695"/>
                    <a:pt x="3529" y="4506"/>
                  </a:cubicBezTo>
                  <a:cubicBezTo>
                    <a:pt x="3529" y="4317"/>
                    <a:pt x="3686" y="4159"/>
                    <a:pt x="3875" y="4159"/>
                  </a:cubicBezTo>
                  <a:lnTo>
                    <a:pt x="5167" y="4159"/>
                  </a:lnTo>
                  <a:lnTo>
                    <a:pt x="4946" y="3214"/>
                  </a:lnTo>
                  <a:cubicBezTo>
                    <a:pt x="4883" y="3025"/>
                    <a:pt x="5009" y="2868"/>
                    <a:pt x="5167" y="2773"/>
                  </a:cubicBezTo>
                  <a:cubicBezTo>
                    <a:pt x="5187" y="2770"/>
                    <a:pt x="5207" y="2768"/>
                    <a:pt x="5227" y="2768"/>
                  </a:cubicBezTo>
                  <a:close/>
                  <a:moveTo>
                    <a:pt x="3151" y="1"/>
                  </a:moveTo>
                  <a:cubicBezTo>
                    <a:pt x="2584" y="1"/>
                    <a:pt x="2142" y="473"/>
                    <a:pt x="2142" y="1040"/>
                  </a:cubicBezTo>
                  <a:lnTo>
                    <a:pt x="2142" y="1387"/>
                  </a:lnTo>
                  <a:lnTo>
                    <a:pt x="1103" y="1387"/>
                  </a:lnTo>
                  <a:cubicBezTo>
                    <a:pt x="788" y="1387"/>
                    <a:pt x="473" y="1544"/>
                    <a:pt x="284" y="1796"/>
                  </a:cubicBezTo>
                  <a:cubicBezTo>
                    <a:pt x="95" y="2017"/>
                    <a:pt x="0" y="2332"/>
                    <a:pt x="95" y="2679"/>
                  </a:cubicBezTo>
                  <a:lnTo>
                    <a:pt x="1166" y="6869"/>
                  </a:lnTo>
                  <a:cubicBezTo>
                    <a:pt x="1260" y="7341"/>
                    <a:pt x="1701" y="7656"/>
                    <a:pt x="2174" y="7656"/>
                  </a:cubicBezTo>
                  <a:lnTo>
                    <a:pt x="10995" y="7688"/>
                  </a:lnTo>
                  <a:cubicBezTo>
                    <a:pt x="11153" y="7688"/>
                    <a:pt x="11310" y="7593"/>
                    <a:pt x="11342" y="7436"/>
                  </a:cubicBezTo>
                  <a:lnTo>
                    <a:pt x="11909" y="4033"/>
                  </a:lnTo>
                  <a:cubicBezTo>
                    <a:pt x="11941" y="3718"/>
                    <a:pt x="11846" y="3435"/>
                    <a:pt x="11657" y="3214"/>
                  </a:cubicBezTo>
                  <a:cubicBezTo>
                    <a:pt x="11468" y="2962"/>
                    <a:pt x="11184" y="2868"/>
                    <a:pt x="10869" y="2868"/>
                  </a:cubicBezTo>
                  <a:lnTo>
                    <a:pt x="10208" y="2868"/>
                  </a:lnTo>
                  <a:lnTo>
                    <a:pt x="10050" y="2269"/>
                  </a:lnTo>
                  <a:cubicBezTo>
                    <a:pt x="9924" y="1796"/>
                    <a:pt x="9546" y="1450"/>
                    <a:pt x="9042" y="1450"/>
                  </a:cubicBezTo>
                  <a:lnTo>
                    <a:pt x="7530" y="1450"/>
                  </a:lnTo>
                  <a:lnTo>
                    <a:pt x="7120" y="599"/>
                  </a:lnTo>
                  <a:cubicBezTo>
                    <a:pt x="6963" y="253"/>
                    <a:pt x="6585" y="1"/>
                    <a:pt x="61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15" name="Google Shape;1515;p86"/>
          <p:cNvSpPr txBox="1">
            <a:spLocks noGrp="1"/>
          </p:cNvSpPr>
          <p:nvPr>
            <p:ph type="subTitle" idx="7"/>
          </p:nvPr>
        </p:nvSpPr>
        <p:spPr>
          <a:xfrm>
            <a:off x="9975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4</a:t>
            </a:r>
            <a:endParaRPr dirty="0"/>
          </a:p>
        </p:txBody>
      </p:sp>
      <p:sp>
        <p:nvSpPr>
          <p:cNvPr id="1516" name="Google Shape;1516;p86"/>
          <p:cNvSpPr txBox="1">
            <a:spLocks noGrp="1"/>
          </p:cNvSpPr>
          <p:nvPr>
            <p:ph type="subTitle" idx="8"/>
          </p:nvPr>
        </p:nvSpPr>
        <p:spPr>
          <a:xfrm>
            <a:off x="619152" y="4026306"/>
            <a:ext cx="2480644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Employee’s medical provider completes and returns the Workplace Accommodation Medical Form.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49" name="Google Shape;11451;p138" descr="Light blue icon of two overlapping speech bubbles. The front bubble contains a checkmark and the one behind it contains a question mark">
            <a:extLst>
              <a:ext uri="{FF2B5EF4-FFF2-40B4-BE49-F238E27FC236}">
                <a16:creationId xmlns:a16="http://schemas.microsoft.com/office/drawing/2014/main" id="{34910897-886D-4140-87B0-6241E802B7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4346288" y="3287297"/>
            <a:ext cx="354586" cy="353008"/>
            <a:chOff x="-30735200" y="3552550"/>
            <a:chExt cx="292225" cy="290925"/>
          </a:xfrm>
          <a:solidFill>
            <a:schemeClr val="accent5"/>
          </a:solidFill>
        </p:grpSpPr>
        <p:sp>
          <p:nvSpPr>
            <p:cNvPr id="50" name="Google Shape;11452;p138">
              <a:extLst>
                <a:ext uri="{FF2B5EF4-FFF2-40B4-BE49-F238E27FC236}">
                  <a16:creationId xmlns:a16="http://schemas.microsoft.com/office/drawing/2014/main" id="{7F519F54-D628-4EDC-9901-7056F5757B69}"/>
                </a:ext>
              </a:extLst>
            </p:cNvPr>
            <p:cNvSpPr/>
            <p:nvPr/>
          </p:nvSpPr>
          <p:spPr>
            <a:xfrm>
              <a:off x="-30613900" y="3655750"/>
              <a:ext cx="170925" cy="187725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1453;p138">
              <a:extLst>
                <a:ext uri="{FF2B5EF4-FFF2-40B4-BE49-F238E27FC236}">
                  <a16:creationId xmlns:a16="http://schemas.microsoft.com/office/drawing/2014/main" id="{FE3749C0-E3CE-4DEA-82E5-C7D76FE28653}"/>
                </a:ext>
              </a:extLst>
            </p:cNvPr>
            <p:cNvSpPr/>
            <p:nvPr/>
          </p:nvSpPr>
          <p:spPr>
            <a:xfrm>
              <a:off x="-30735200" y="3552550"/>
              <a:ext cx="188275" cy="205075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13" name="Google Shape;1513;p86"/>
          <p:cNvSpPr txBox="1">
            <a:spLocks noGrp="1"/>
          </p:cNvSpPr>
          <p:nvPr>
            <p:ph type="subTitle" idx="5"/>
          </p:nvPr>
        </p:nvSpPr>
        <p:spPr>
          <a:xfrm>
            <a:off x="37100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5</a:t>
            </a:r>
            <a:endParaRPr dirty="0"/>
          </a:p>
        </p:txBody>
      </p:sp>
      <p:sp>
        <p:nvSpPr>
          <p:cNvPr id="1514" name="Google Shape;1514;p86"/>
          <p:cNvSpPr txBox="1">
            <a:spLocks noGrp="1"/>
          </p:cNvSpPr>
          <p:nvPr>
            <p:ph type="subTitle" idx="6"/>
          </p:nvPr>
        </p:nvSpPr>
        <p:spPr>
          <a:xfrm>
            <a:off x="3461277" y="4022000"/>
            <a:ext cx="2221394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ADA office discusses the request with the supervisor, resulting in approval (or denial).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84" name="Google Shape;10290;p135" descr="Light blue circle with a check mark in the middle">
            <a:extLst>
              <a:ext uri="{FF2B5EF4-FFF2-40B4-BE49-F238E27FC236}">
                <a16:creationId xmlns:a16="http://schemas.microsoft.com/office/drawing/2014/main" id="{1B064F31-1EB9-47F1-AF5C-7F48D4BBC5E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7114848" y="3301293"/>
            <a:ext cx="339253" cy="339253"/>
            <a:chOff x="1492675" y="4992125"/>
            <a:chExt cx="481825" cy="481825"/>
          </a:xfrm>
          <a:solidFill>
            <a:schemeClr val="accent5"/>
          </a:solidFill>
        </p:grpSpPr>
        <p:sp>
          <p:nvSpPr>
            <p:cNvPr id="85" name="Google Shape;10291;p135">
              <a:extLst>
                <a:ext uri="{FF2B5EF4-FFF2-40B4-BE49-F238E27FC236}">
                  <a16:creationId xmlns:a16="http://schemas.microsoft.com/office/drawing/2014/main" id="{D1F79D23-B8A5-4BDD-B145-54F04FD14844}"/>
                </a:ext>
              </a:extLst>
            </p:cNvPr>
            <p:cNvSpPr/>
            <p:nvPr/>
          </p:nvSpPr>
          <p:spPr>
            <a:xfrm>
              <a:off x="1492675" y="499212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5D74"/>
                </a:solidFill>
              </a:endParaRPr>
            </a:p>
          </p:txBody>
        </p:sp>
        <p:sp>
          <p:nvSpPr>
            <p:cNvPr id="86" name="Google Shape;10292;p135">
              <a:extLst>
                <a:ext uri="{FF2B5EF4-FFF2-40B4-BE49-F238E27FC236}">
                  <a16:creationId xmlns:a16="http://schemas.microsoft.com/office/drawing/2014/main" id="{CC52D17C-0D8C-45F7-BF7A-09EDDA33AAD6}"/>
                </a:ext>
              </a:extLst>
            </p:cNvPr>
            <p:cNvSpPr/>
            <p:nvPr/>
          </p:nvSpPr>
          <p:spPr>
            <a:xfrm>
              <a:off x="1639625" y="5170175"/>
              <a:ext cx="190100" cy="125750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435D74"/>
                </a:solidFill>
              </a:endParaRPr>
            </a:p>
          </p:txBody>
        </p:sp>
      </p:grpSp>
      <p:sp>
        <p:nvSpPr>
          <p:cNvPr id="1520" name="Google Shape;1520;p86"/>
          <p:cNvSpPr txBox="1">
            <a:spLocks noGrp="1"/>
          </p:cNvSpPr>
          <p:nvPr>
            <p:ph type="subTitle" idx="14"/>
          </p:nvPr>
        </p:nvSpPr>
        <p:spPr>
          <a:xfrm>
            <a:off x="6422575" y="3611875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Step 6</a:t>
            </a:r>
            <a:endParaRPr dirty="0"/>
          </a:p>
        </p:txBody>
      </p:sp>
      <p:sp>
        <p:nvSpPr>
          <p:cNvPr id="1521" name="Google Shape;1521;p86"/>
          <p:cNvSpPr txBox="1">
            <a:spLocks noGrp="1"/>
          </p:cNvSpPr>
          <p:nvPr>
            <p:ph type="subTitle" idx="15"/>
          </p:nvPr>
        </p:nvSpPr>
        <p:spPr>
          <a:xfrm>
            <a:off x="6222722" y="4022000"/>
            <a:ext cx="2123506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If approved, an accommodation begins; if denied, the process typically continues.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8" name="Google Shape;4668;p117"/>
          <p:cNvSpPr txBox="1">
            <a:spLocks noGrp="1"/>
          </p:cNvSpPr>
          <p:nvPr>
            <p:ph type="title"/>
          </p:nvPr>
        </p:nvSpPr>
        <p:spPr>
          <a:xfrm>
            <a:off x="2061009" y="905622"/>
            <a:ext cx="5021883" cy="71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 for your time!</a:t>
            </a:r>
            <a:endParaRPr dirty="0"/>
          </a:p>
        </p:txBody>
      </p:sp>
      <p:sp>
        <p:nvSpPr>
          <p:cNvPr id="4669" name="Google Shape;4669;p117"/>
          <p:cNvSpPr txBox="1">
            <a:spLocks noGrp="1"/>
          </p:cNvSpPr>
          <p:nvPr>
            <p:ph type="subTitle" idx="1"/>
          </p:nvPr>
        </p:nvSpPr>
        <p:spPr>
          <a:xfrm>
            <a:off x="2708137" y="2024560"/>
            <a:ext cx="3727625" cy="1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Contact the ADA office at:</a:t>
            </a:r>
            <a:endParaRPr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accessibility@ku.edu</a:t>
            </a:r>
            <a:endParaRPr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bg2">
                    <a:lumMod val="75000"/>
                  </a:schemeClr>
                </a:solidFill>
              </a:rPr>
              <a:t>(785) 864 - 4946</a:t>
            </a:r>
            <a:endParaRPr sz="1600" dirty="0">
              <a:solidFill>
                <a:schemeClr val="bg2">
                  <a:lumMod val="75000"/>
                </a:schemeClr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bg2">
                    <a:lumMod val="75000"/>
                  </a:schemeClr>
                </a:solidFill>
              </a:rPr>
              <a:t>https://accessibility.ku.edu</a:t>
            </a:r>
            <a:endParaRPr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" name="Google Shape;1764;p90"/>
          <p:cNvSpPr txBox="1">
            <a:spLocks noGrp="1"/>
          </p:cNvSpPr>
          <p:nvPr>
            <p:ph type="title"/>
          </p:nvPr>
        </p:nvSpPr>
        <p:spPr>
          <a:xfrm>
            <a:off x="1325877" y="26722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28820"/>
                </a:solidFill>
              </a:rPr>
              <a:t>Definitions</a:t>
            </a:r>
            <a:endParaRPr lang="en-US" sz="4400" dirty="0">
              <a:solidFill>
                <a:srgbClr val="F28820"/>
              </a:solidFill>
            </a:endParaRPr>
          </a:p>
        </p:txBody>
      </p:sp>
      <p:sp>
        <p:nvSpPr>
          <p:cNvPr id="1760" name="Google Shape;1760;p90"/>
          <p:cNvSpPr txBox="1">
            <a:spLocks noGrp="1"/>
          </p:cNvSpPr>
          <p:nvPr>
            <p:ph type="subTitle" idx="1"/>
          </p:nvPr>
        </p:nvSpPr>
        <p:spPr>
          <a:xfrm>
            <a:off x="1609780" y="1230382"/>
            <a:ext cx="2335641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Major Life Activity</a:t>
            </a:r>
            <a:endParaRPr lang="en-US" dirty="0"/>
          </a:p>
        </p:txBody>
      </p:sp>
      <p:sp>
        <p:nvSpPr>
          <p:cNvPr id="1761" name="Google Shape;1761;p90"/>
          <p:cNvSpPr txBox="1">
            <a:spLocks noGrp="1"/>
          </p:cNvSpPr>
          <p:nvPr>
            <p:ph type="subTitle" idx="2"/>
          </p:nvPr>
        </p:nvSpPr>
        <p:spPr>
          <a:xfrm>
            <a:off x="1609780" y="1640507"/>
            <a:ext cx="2626182" cy="10152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Functions that are key components in most people's daily lives (including major bodily functions).</a:t>
            </a:r>
            <a:endParaRPr lang="en-US" dirty="0"/>
          </a:p>
        </p:txBody>
      </p:sp>
      <p:sp>
        <p:nvSpPr>
          <p:cNvPr id="1762" name="Google Shape;1762;p90"/>
          <p:cNvSpPr txBox="1">
            <a:spLocks noGrp="1"/>
          </p:cNvSpPr>
          <p:nvPr>
            <p:ph type="subTitle" idx="5"/>
          </p:nvPr>
        </p:nvSpPr>
        <p:spPr>
          <a:xfrm>
            <a:off x="1609780" y="2947357"/>
            <a:ext cx="2335641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Covered Entities</a:t>
            </a:r>
            <a:endParaRPr lang="en-US" dirty="0"/>
          </a:p>
        </p:txBody>
      </p:sp>
      <p:sp>
        <p:nvSpPr>
          <p:cNvPr id="1763" name="Google Shape;1763;p90"/>
          <p:cNvSpPr txBox="1">
            <a:spLocks noGrp="1"/>
          </p:cNvSpPr>
          <p:nvPr>
            <p:ph type="subTitle" idx="6"/>
          </p:nvPr>
        </p:nvSpPr>
        <p:spPr>
          <a:xfrm>
            <a:off x="1609780" y="3357482"/>
            <a:ext cx="2471541" cy="954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An employer, employment agency, labor organization, or joint labor management committee</a:t>
            </a:r>
            <a:endParaRPr lang="en-US" dirty="0"/>
          </a:p>
        </p:txBody>
      </p:sp>
      <p:sp>
        <p:nvSpPr>
          <p:cNvPr id="1765" name="Google Shape;1765;p90"/>
          <p:cNvSpPr txBox="1">
            <a:spLocks noGrp="1"/>
          </p:cNvSpPr>
          <p:nvPr>
            <p:ph type="subTitle" idx="3"/>
          </p:nvPr>
        </p:nvSpPr>
        <p:spPr>
          <a:xfrm>
            <a:off x="4976703" y="1230382"/>
            <a:ext cx="1723800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Undue Burden</a:t>
            </a:r>
            <a:endParaRPr dirty="0"/>
          </a:p>
        </p:txBody>
      </p:sp>
      <p:sp>
        <p:nvSpPr>
          <p:cNvPr id="1766" name="Google Shape;1766;p90"/>
          <p:cNvSpPr txBox="1">
            <a:spLocks noGrp="1"/>
          </p:cNvSpPr>
          <p:nvPr>
            <p:ph type="subTitle" idx="4"/>
          </p:nvPr>
        </p:nvSpPr>
        <p:spPr>
          <a:xfrm>
            <a:off x="4976703" y="1640507"/>
            <a:ext cx="18597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Significant difficulty or expense</a:t>
            </a:r>
            <a:endParaRPr lang="en-US" dirty="0"/>
          </a:p>
        </p:txBody>
      </p:sp>
      <p:sp>
        <p:nvSpPr>
          <p:cNvPr id="1767" name="Google Shape;1767;p90"/>
          <p:cNvSpPr txBox="1">
            <a:spLocks noGrp="1"/>
          </p:cNvSpPr>
          <p:nvPr>
            <p:ph type="subTitle" idx="7"/>
          </p:nvPr>
        </p:nvSpPr>
        <p:spPr>
          <a:xfrm>
            <a:off x="4976703" y="2947357"/>
            <a:ext cx="2537347" cy="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</a:pPr>
            <a:r>
              <a:rPr lang="en" dirty="0"/>
              <a:t>Essential Functions</a:t>
            </a:r>
            <a:endParaRPr lang="en-US" dirty="0"/>
          </a:p>
        </p:txBody>
      </p:sp>
      <p:sp>
        <p:nvSpPr>
          <p:cNvPr id="1768" name="Google Shape;1768;p90"/>
          <p:cNvSpPr txBox="1">
            <a:spLocks noGrp="1"/>
          </p:cNvSpPr>
          <p:nvPr>
            <p:ph type="subTitle" idx="8"/>
          </p:nvPr>
        </p:nvSpPr>
        <p:spPr>
          <a:xfrm>
            <a:off x="4976703" y="3357482"/>
            <a:ext cx="2437923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 dirty="0"/>
              <a:t>Basic duties of a job that employees must be able to perform with or without a reasonable accommodation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67"/>
          <p:cNvSpPr txBox="1">
            <a:spLocks noGrp="1"/>
          </p:cNvSpPr>
          <p:nvPr>
            <p:ph type="title"/>
          </p:nvPr>
        </p:nvSpPr>
        <p:spPr>
          <a:xfrm>
            <a:off x="540000" y="361350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 I of the ADA: Employment</a:t>
            </a:r>
            <a:endParaRPr dirty="0"/>
          </a:p>
        </p:txBody>
      </p:sp>
      <p:sp>
        <p:nvSpPr>
          <p:cNvPr id="978" name="Google Shape;978;p67"/>
          <p:cNvSpPr txBox="1">
            <a:spLocks noGrp="1"/>
          </p:cNvSpPr>
          <p:nvPr>
            <p:ph type="subTitle" idx="4"/>
          </p:nvPr>
        </p:nvSpPr>
        <p:spPr>
          <a:xfrm>
            <a:off x="805689" y="1492581"/>
            <a:ext cx="7524779" cy="1015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The ADA states that a “covered entity” shall not discriminate against a “qualified individual with a disability”.</a:t>
            </a:r>
            <a:endParaRPr sz="1600" dirty="0"/>
          </a:p>
        </p:txBody>
      </p:sp>
      <p:sp>
        <p:nvSpPr>
          <p:cNvPr id="976" name="Google Shape;976;p67"/>
          <p:cNvSpPr txBox="1">
            <a:spLocks noGrp="1"/>
          </p:cNvSpPr>
          <p:nvPr>
            <p:ph type="subTitle" idx="2"/>
          </p:nvPr>
        </p:nvSpPr>
        <p:spPr>
          <a:xfrm>
            <a:off x="635071" y="2521218"/>
            <a:ext cx="7866014" cy="8323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“Covered entities” include employers with 15+ employees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Applies to </a:t>
            </a:r>
            <a:r>
              <a:rPr lang="en" b="1" dirty="0"/>
              <a:t>ALL</a:t>
            </a:r>
            <a:r>
              <a:rPr lang="en" dirty="0"/>
              <a:t> aspects of employment starting with the application process.</a:t>
            </a:r>
            <a:endParaRPr dirty="0"/>
          </a:p>
        </p:txBody>
      </p:sp>
      <p:grpSp>
        <p:nvGrpSpPr>
          <p:cNvPr id="979" name="Google Shape;979;p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582" y="3645917"/>
            <a:ext cx="8830849" cy="1696832"/>
            <a:chOff x="1009450" y="3538100"/>
            <a:chExt cx="7125100" cy="1369075"/>
          </a:xfrm>
        </p:grpSpPr>
        <p:grpSp>
          <p:nvGrpSpPr>
            <p:cNvPr id="980" name="Google Shape;980;p67"/>
            <p:cNvGrpSpPr/>
            <p:nvPr/>
          </p:nvGrpSpPr>
          <p:grpSpPr>
            <a:xfrm>
              <a:off x="1009450" y="3538100"/>
              <a:ext cx="7125100" cy="1369075"/>
              <a:chOff x="238125" y="2152600"/>
              <a:chExt cx="7125100" cy="1369075"/>
            </a:xfrm>
          </p:grpSpPr>
          <p:sp>
            <p:nvSpPr>
              <p:cNvPr id="981" name="Google Shape;981;p67"/>
              <p:cNvSpPr/>
              <p:nvPr/>
            </p:nvSpPr>
            <p:spPr>
              <a:xfrm>
                <a:off x="264250" y="3265875"/>
                <a:ext cx="7098975" cy="255800"/>
              </a:xfrm>
              <a:custGeom>
                <a:avLst/>
                <a:gdLst/>
                <a:ahLst/>
                <a:cxnLst/>
                <a:rect l="l" t="t" r="r" b="b"/>
                <a:pathLst>
                  <a:path w="283959" h="10232" extrusionOk="0">
                    <a:moveTo>
                      <a:pt x="141998" y="0"/>
                    </a:moveTo>
                    <a:cubicBezTo>
                      <a:pt x="63588" y="0"/>
                      <a:pt x="0" y="2278"/>
                      <a:pt x="0" y="5116"/>
                    </a:cubicBezTo>
                    <a:cubicBezTo>
                      <a:pt x="0" y="7916"/>
                      <a:pt x="63588" y="10231"/>
                      <a:pt x="141998" y="10231"/>
                    </a:cubicBezTo>
                    <a:cubicBezTo>
                      <a:pt x="220371" y="10231"/>
                      <a:pt x="283958" y="7916"/>
                      <a:pt x="283958" y="5116"/>
                    </a:cubicBezTo>
                    <a:cubicBezTo>
                      <a:pt x="283958" y="2278"/>
                      <a:pt x="220371" y="0"/>
                      <a:pt x="1419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2" name="Google Shape;982;p67"/>
              <p:cNvSpPr/>
              <p:nvPr/>
            </p:nvSpPr>
            <p:spPr>
              <a:xfrm>
                <a:off x="1263050" y="3071725"/>
                <a:ext cx="37340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36" h="9746" extrusionOk="0">
                    <a:moveTo>
                      <a:pt x="11575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54" y="3363"/>
                      <a:pt x="2785" y="3363"/>
                    </a:cubicBezTo>
                    <a:cubicBezTo>
                      <a:pt x="2452" y="3363"/>
                      <a:pt x="2153" y="3476"/>
                      <a:pt x="1905" y="3734"/>
                    </a:cubicBezTo>
                    <a:cubicBezTo>
                      <a:pt x="0" y="5788"/>
                      <a:pt x="6535" y="9745"/>
                      <a:pt x="6535" y="9745"/>
                    </a:cubicBezTo>
                    <a:lnTo>
                      <a:pt x="11239" y="9745"/>
                    </a:lnTo>
                    <a:cubicBezTo>
                      <a:pt x="11239" y="9745"/>
                      <a:pt x="14936" y="0"/>
                      <a:pt x="115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3" name="Google Shape;983;p67"/>
              <p:cNvSpPr/>
              <p:nvPr/>
            </p:nvSpPr>
            <p:spPr>
              <a:xfrm>
                <a:off x="5034225" y="3071725"/>
                <a:ext cx="374325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3" h="9746" extrusionOk="0">
                    <a:moveTo>
                      <a:pt x="11612" y="0"/>
                    </a:moveTo>
                    <a:cubicBezTo>
                      <a:pt x="8103" y="0"/>
                      <a:pt x="8887" y="8588"/>
                      <a:pt x="8887" y="8588"/>
                    </a:cubicBezTo>
                    <a:cubicBezTo>
                      <a:pt x="8887" y="8588"/>
                      <a:pt x="5082" y="3363"/>
                      <a:pt x="2821" y="3363"/>
                    </a:cubicBezTo>
                    <a:cubicBezTo>
                      <a:pt x="2489" y="3363"/>
                      <a:pt x="2190" y="3476"/>
                      <a:pt x="1942" y="3734"/>
                    </a:cubicBezTo>
                    <a:cubicBezTo>
                      <a:pt x="0" y="5788"/>
                      <a:pt x="6534" y="9745"/>
                      <a:pt x="6534" y="9745"/>
                    </a:cubicBezTo>
                    <a:lnTo>
                      <a:pt x="11276" y="9745"/>
                    </a:lnTo>
                    <a:cubicBezTo>
                      <a:pt x="11276" y="9745"/>
                      <a:pt x="14973" y="0"/>
                      <a:pt x="116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4" name="Google Shape;984;p67"/>
              <p:cNvSpPr/>
              <p:nvPr/>
            </p:nvSpPr>
            <p:spPr>
              <a:xfrm>
                <a:off x="6978600" y="3132400"/>
                <a:ext cx="374350" cy="2436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9746" extrusionOk="0">
                    <a:moveTo>
                      <a:pt x="3399" y="0"/>
                    </a:moveTo>
                    <a:cubicBezTo>
                      <a:pt x="1" y="0"/>
                      <a:pt x="3735" y="9745"/>
                      <a:pt x="3735" y="9745"/>
                    </a:cubicBezTo>
                    <a:lnTo>
                      <a:pt x="8439" y="9745"/>
                    </a:lnTo>
                    <a:cubicBezTo>
                      <a:pt x="8439" y="9745"/>
                      <a:pt x="14974" y="5788"/>
                      <a:pt x="13069" y="3734"/>
                    </a:cubicBezTo>
                    <a:cubicBezTo>
                      <a:pt x="12821" y="3476"/>
                      <a:pt x="12522" y="3363"/>
                      <a:pt x="12189" y="3363"/>
                    </a:cubicBezTo>
                    <a:cubicBezTo>
                      <a:pt x="9920" y="3363"/>
                      <a:pt x="6087" y="8588"/>
                      <a:pt x="6087" y="8588"/>
                    </a:cubicBezTo>
                    <a:cubicBezTo>
                      <a:pt x="6087" y="8588"/>
                      <a:pt x="6871" y="0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5" name="Google Shape;985;p67"/>
              <p:cNvSpPr/>
              <p:nvPr/>
            </p:nvSpPr>
            <p:spPr>
              <a:xfrm>
                <a:off x="5375875" y="2152600"/>
                <a:ext cx="1052950" cy="1173050"/>
              </a:xfrm>
              <a:custGeom>
                <a:avLst/>
                <a:gdLst/>
                <a:ahLst/>
                <a:cxnLst/>
                <a:rect l="l" t="t" r="r" b="b"/>
                <a:pathLst>
                  <a:path w="42118" h="46922" extrusionOk="0">
                    <a:moveTo>
                      <a:pt x="17846" y="19361"/>
                    </a:moveTo>
                    <a:cubicBezTo>
                      <a:pt x="17883" y="19361"/>
                      <a:pt x="17921" y="19362"/>
                      <a:pt x="17960" y="19366"/>
                    </a:cubicBezTo>
                    <a:cubicBezTo>
                      <a:pt x="18968" y="19403"/>
                      <a:pt x="19752" y="20710"/>
                      <a:pt x="20088" y="21344"/>
                    </a:cubicBezTo>
                    <a:cubicBezTo>
                      <a:pt x="20275" y="21680"/>
                      <a:pt x="20275" y="22054"/>
                      <a:pt x="20163" y="22390"/>
                    </a:cubicBezTo>
                    <a:cubicBezTo>
                      <a:pt x="20021" y="22673"/>
                      <a:pt x="19793" y="22785"/>
                      <a:pt x="19521" y="22785"/>
                    </a:cubicBezTo>
                    <a:cubicBezTo>
                      <a:pt x="18933" y="22785"/>
                      <a:pt x="18136" y="22264"/>
                      <a:pt x="17549" y="21830"/>
                    </a:cubicBezTo>
                    <a:cubicBezTo>
                      <a:pt x="16534" y="21141"/>
                      <a:pt x="16610" y="19361"/>
                      <a:pt x="17846" y="19361"/>
                    </a:cubicBezTo>
                    <a:close/>
                    <a:moveTo>
                      <a:pt x="31197" y="26482"/>
                    </a:moveTo>
                    <a:cubicBezTo>
                      <a:pt x="31302" y="26482"/>
                      <a:pt x="31408" y="26508"/>
                      <a:pt x="31514" y="26534"/>
                    </a:cubicBezTo>
                    <a:cubicBezTo>
                      <a:pt x="33232" y="27328"/>
                      <a:pt x="30719" y="28102"/>
                      <a:pt x="29358" y="28102"/>
                    </a:cubicBezTo>
                    <a:cubicBezTo>
                      <a:pt x="28797" y="28102"/>
                      <a:pt x="28431" y="27971"/>
                      <a:pt x="28638" y="27655"/>
                    </a:cubicBezTo>
                    <a:cubicBezTo>
                      <a:pt x="29199" y="26758"/>
                      <a:pt x="30543" y="26572"/>
                      <a:pt x="31065" y="26497"/>
                    </a:cubicBezTo>
                    <a:cubicBezTo>
                      <a:pt x="31109" y="26486"/>
                      <a:pt x="31153" y="26482"/>
                      <a:pt x="31197" y="26482"/>
                    </a:cubicBezTo>
                    <a:close/>
                    <a:moveTo>
                      <a:pt x="12156" y="26537"/>
                    </a:moveTo>
                    <a:cubicBezTo>
                      <a:pt x="13306" y="26537"/>
                      <a:pt x="15309" y="28961"/>
                      <a:pt x="15309" y="28961"/>
                    </a:cubicBezTo>
                    <a:cubicBezTo>
                      <a:pt x="15618" y="29921"/>
                      <a:pt x="15412" y="30288"/>
                      <a:pt x="14967" y="30288"/>
                    </a:cubicBezTo>
                    <a:cubicBezTo>
                      <a:pt x="13805" y="30288"/>
                      <a:pt x="11018" y="27779"/>
                      <a:pt x="11612" y="26833"/>
                    </a:cubicBezTo>
                    <a:cubicBezTo>
                      <a:pt x="11749" y="26624"/>
                      <a:pt x="11937" y="26537"/>
                      <a:pt x="12156" y="26537"/>
                    </a:cubicBezTo>
                    <a:close/>
                    <a:moveTo>
                      <a:pt x="26657" y="32520"/>
                    </a:moveTo>
                    <a:cubicBezTo>
                      <a:pt x="27930" y="32520"/>
                      <a:pt x="28765" y="33682"/>
                      <a:pt x="29161" y="34375"/>
                    </a:cubicBezTo>
                    <a:cubicBezTo>
                      <a:pt x="29423" y="34824"/>
                      <a:pt x="29423" y="35346"/>
                      <a:pt x="29124" y="35757"/>
                    </a:cubicBezTo>
                    <a:cubicBezTo>
                      <a:pt x="28911" y="36036"/>
                      <a:pt x="28637" y="36155"/>
                      <a:pt x="28336" y="36155"/>
                    </a:cubicBezTo>
                    <a:cubicBezTo>
                      <a:pt x="26786" y="36155"/>
                      <a:pt x="24511" y="33021"/>
                      <a:pt x="26137" y="32583"/>
                    </a:cubicBezTo>
                    <a:cubicBezTo>
                      <a:pt x="26318" y="32540"/>
                      <a:pt x="26491" y="32520"/>
                      <a:pt x="26657" y="32520"/>
                    </a:cubicBezTo>
                    <a:close/>
                    <a:moveTo>
                      <a:pt x="31927" y="1"/>
                    </a:moveTo>
                    <a:cubicBezTo>
                      <a:pt x="31269" y="1"/>
                      <a:pt x="30602" y="94"/>
                      <a:pt x="29945" y="286"/>
                    </a:cubicBezTo>
                    <a:cubicBezTo>
                      <a:pt x="29348" y="472"/>
                      <a:pt x="28713" y="734"/>
                      <a:pt x="28078" y="995"/>
                    </a:cubicBezTo>
                    <a:cubicBezTo>
                      <a:pt x="27518" y="1219"/>
                      <a:pt x="27108" y="1630"/>
                      <a:pt x="26809" y="2153"/>
                    </a:cubicBezTo>
                    <a:cubicBezTo>
                      <a:pt x="26099" y="3459"/>
                      <a:pt x="25987" y="4990"/>
                      <a:pt x="26473" y="6409"/>
                    </a:cubicBezTo>
                    <a:cubicBezTo>
                      <a:pt x="27316" y="9076"/>
                      <a:pt x="26375" y="10851"/>
                      <a:pt x="25108" y="10851"/>
                    </a:cubicBezTo>
                    <a:cubicBezTo>
                      <a:pt x="24637" y="10851"/>
                      <a:pt x="24121" y="10605"/>
                      <a:pt x="23635" y="10068"/>
                    </a:cubicBezTo>
                    <a:cubicBezTo>
                      <a:pt x="22403" y="8761"/>
                      <a:pt x="23336" y="5961"/>
                      <a:pt x="23038" y="3571"/>
                    </a:cubicBezTo>
                    <a:lnTo>
                      <a:pt x="23038" y="3571"/>
                    </a:lnTo>
                    <a:cubicBezTo>
                      <a:pt x="20909" y="4804"/>
                      <a:pt x="18594" y="6297"/>
                      <a:pt x="16055" y="8015"/>
                    </a:cubicBezTo>
                    <a:cubicBezTo>
                      <a:pt x="16205" y="8575"/>
                      <a:pt x="16429" y="9098"/>
                      <a:pt x="16765" y="9583"/>
                    </a:cubicBezTo>
                    <a:cubicBezTo>
                      <a:pt x="17736" y="11188"/>
                      <a:pt x="21021" y="14101"/>
                      <a:pt x="19304" y="15893"/>
                    </a:cubicBezTo>
                    <a:cubicBezTo>
                      <a:pt x="18949" y="16271"/>
                      <a:pt x="18475" y="16443"/>
                      <a:pt x="17941" y="16443"/>
                    </a:cubicBezTo>
                    <a:cubicBezTo>
                      <a:pt x="15942" y="16443"/>
                      <a:pt x="13098" y="14036"/>
                      <a:pt x="12508" y="11002"/>
                    </a:cubicBezTo>
                    <a:cubicBezTo>
                      <a:pt x="12508" y="10852"/>
                      <a:pt x="12471" y="10703"/>
                      <a:pt x="12396" y="10554"/>
                    </a:cubicBezTo>
                    <a:cubicBezTo>
                      <a:pt x="10753" y="11823"/>
                      <a:pt x="9223" y="13317"/>
                      <a:pt x="7878" y="14960"/>
                    </a:cubicBezTo>
                    <a:cubicBezTo>
                      <a:pt x="7878" y="16565"/>
                      <a:pt x="8775" y="18021"/>
                      <a:pt x="10231" y="18731"/>
                    </a:cubicBezTo>
                    <a:cubicBezTo>
                      <a:pt x="13031" y="20187"/>
                      <a:pt x="14525" y="22427"/>
                      <a:pt x="11762" y="22801"/>
                    </a:cubicBezTo>
                    <a:cubicBezTo>
                      <a:pt x="11650" y="22818"/>
                      <a:pt x="11541" y="22826"/>
                      <a:pt x="11433" y="22826"/>
                    </a:cubicBezTo>
                    <a:cubicBezTo>
                      <a:pt x="8990" y="22826"/>
                      <a:pt x="7599" y="18527"/>
                      <a:pt x="5489" y="18133"/>
                    </a:cubicBezTo>
                    <a:cubicBezTo>
                      <a:pt x="4331" y="19888"/>
                      <a:pt x="3323" y="21755"/>
                      <a:pt x="2464" y="23697"/>
                    </a:cubicBezTo>
                    <a:cubicBezTo>
                      <a:pt x="2726" y="25041"/>
                      <a:pt x="3547" y="26198"/>
                      <a:pt x="4742" y="26870"/>
                    </a:cubicBezTo>
                    <a:cubicBezTo>
                      <a:pt x="7804" y="28663"/>
                      <a:pt x="10828" y="31015"/>
                      <a:pt x="9484" y="32919"/>
                    </a:cubicBezTo>
                    <a:cubicBezTo>
                      <a:pt x="9079" y="33493"/>
                      <a:pt x="8568" y="33745"/>
                      <a:pt x="7917" y="33745"/>
                    </a:cubicBezTo>
                    <a:cubicBezTo>
                      <a:pt x="6408" y="33745"/>
                      <a:pt x="4141" y="32393"/>
                      <a:pt x="672" y="30567"/>
                    </a:cubicBezTo>
                    <a:lnTo>
                      <a:pt x="448" y="30455"/>
                    </a:lnTo>
                    <a:lnTo>
                      <a:pt x="448" y="30455"/>
                    </a:lnTo>
                    <a:cubicBezTo>
                      <a:pt x="0" y="32845"/>
                      <a:pt x="112" y="35272"/>
                      <a:pt x="709" y="37624"/>
                    </a:cubicBezTo>
                    <a:cubicBezTo>
                      <a:pt x="2278" y="41806"/>
                      <a:pt x="5339" y="41432"/>
                      <a:pt x="9409" y="43075"/>
                    </a:cubicBezTo>
                    <a:cubicBezTo>
                      <a:pt x="10268" y="43374"/>
                      <a:pt x="11015" y="43934"/>
                      <a:pt x="11575" y="44681"/>
                    </a:cubicBezTo>
                    <a:cubicBezTo>
                      <a:pt x="11836" y="45390"/>
                      <a:pt x="11874" y="46174"/>
                      <a:pt x="11687" y="46921"/>
                    </a:cubicBezTo>
                    <a:lnTo>
                      <a:pt x="12210" y="46921"/>
                    </a:lnTo>
                    <a:cubicBezTo>
                      <a:pt x="12471" y="46436"/>
                      <a:pt x="12770" y="45950"/>
                      <a:pt x="13143" y="45390"/>
                    </a:cubicBezTo>
                    <a:lnTo>
                      <a:pt x="13927" y="44083"/>
                    </a:lnTo>
                    <a:cubicBezTo>
                      <a:pt x="17250" y="38558"/>
                      <a:pt x="32334" y="5180"/>
                      <a:pt x="32335" y="5177"/>
                    </a:cubicBezTo>
                    <a:lnTo>
                      <a:pt x="32335" y="5177"/>
                    </a:lnTo>
                    <a:cubicBezTo>
                      <a:pt x="30057" y="12607"/>
                      <a:pt x="18258" y="41171"/>
                      <a:pt x="16242" y="43859"/>
                    </a:cubicBezTo>
                    <a:cubicBezTo>
                      <a:pt x="15533" y="44830"/>
                      <a:pt x="14861" y="45838"/>
                      <a:pt x="14263" y="46921"/>
                    </a:cubicBezTo>
                    <a:lnTo>
                      <a:pt x="33604" y="46921"/>
                    </a:lnTo>
                    <a:cubicBezTo>
                      <a:pt x="33716" y="46697"/>
                      <a:pt x="33866" y="46548"/>
                      <a:pt x="34015" y="46324"/>
                    </a:cubicBezTo>
                    <a:cubicBezTo>
                      <a:pt x="28937" y="44233"/>
                      <a:pt x="26062" y="43374"/>
                      <a:pt x="26660" y="41134"/>
                    </a:cubicBezTo>
                    <a:cubicBezTo>
                      <a:pt x="26934" y="40103"/>
                      <a:pt x="27881" y="39720"/>
                      <a:pt x="29147" y="39720"/>
                    </a:cubicBezTo>
                    <a:cubicBezTo>
                      <a:pt x="30632" y="39720"/>
                      <a:pt x="32557" y="40247"/>
                      <a:pt x="34351" y="40872"/>
                    </a:cubicBezTo>
                    <a:cubicBezTo>
                      <a:pt x="34874" y="41077"/>
                      <a:pt x="35425" y="41171"/>
                      <a:pt x="35978" y="41171"/>
                    </a:cubicBezTo>
                    <a:cubicBezTo>
                      <a:pt x="36333" y="41171"/>
                      <a:pt x="36689" y="41132"/>
                      <a:pt x="37040" y="41059"/>
                    </a:cubicBezTo>
                    <a:cubicBezTo>
                      <a:pt x="37152" y="40872"/>
                      <a:pt x="37226" y="40648"/>
                      <a:pt x="37301" y="40462"/>
                    </a:cubicBezTo>
                    <a:cubicBezTo>
                      <a:pt x="38197" y="38445"/>
                      <a:pt x="39019" y="36392"/>
                      <a:pt x="39691" y="34338"/>
                    </a:cubicBezTo>
                    <a:cubicBezTo>
                      <a:pt x="39098" y="34025"/>
                      <a:pt x="38300" y="33964"/>
                      <a:pt x="37441" y="33964"/>
                    </a:cubicBezTo>
                    <a:cubicBezTo>
                      <a:pt x="36898" y="33964"/>
                      <a:pt x="36330" y="33988"/>
                      <a:pt x="35775" y="33988"/>
                    </a:cubicBezTo>
                    <a:cubicBezTo>
                      <a:pt x="34384" y="33988"/>
                      <a:pt x="33071" y="33836"/>
                      <a:pt x="32410" y="32770"/>
                    </a:cubicBezTo>
                    <a:cubicBezTo>
                      <a:pt x="31473" y="31295"/>
                      <a:pt x="32166" y="30613"/>
                      <a:pt x="33540" y="30613"/>
                    </a:cubicBezTo>
                    <a:cubicBezTo>
                      <a:pt x="34358" y="30613"/>
                      <a:pt x="35417" y="30854"/>
                      <a:pt x="36517" y="31314"/>
                    </a:cubicBezTo>
                    <a:cubicBezTo>
                      <a:pt x="37065" y="31566"/>
                      <a:pt x="37644" y="31688"/>
                      <a:pt x="38218" y="31688"/>
                    </a:cubicBezTo>
                    <a:cubicBezTo>
                      <a:pt x="39091" y="31688"/>
                      <a:pt x="39956" y="31406"/>
                      <a:pt x="40699" y="30866"/>
                    </a:cubicBezTo>
                    <a:cubicBezTo>
                      <a:pt x="41221" y="28812"/>
                      <a:pt x="41595" y="26684"/>
                      <a:pt x="41856" y="24556"/>
                    </a:cubicBezTo>
                    <a:lnTo>
                      <a:pt x="41856" y="24556"/>
                    </a:lnTo>
                    <a:cubicBezTo>
                      <a:pt x="41744" y="24630"/>
                      <a:pt x="41632" y="24668"/>
                      <a:pt x="41520" y="24742"/>
                    </a:cubicBezTo>
                    <a:cubicBezTo>
                      <a:pt x="40434" y="25356"/>
                      <a:pt x="39196" y="25623"/>
                      <a:pt x="38017" y="25623"/>
                    </a:cubicBezTo>
                    <a:cubicBezTo>
                      <a:pt x="35468" y="25623"/>
                      <a:pt x="33202" y="24374"/>
                      <a:pt x="33380" y="22689"/>
                    </a:cubicBezTo>
                    <a:cubicBezTo>
                      <a:pt x="33679" y="20224"/>
                      <a:pt x="38010" y="20859"/>
                      <a:pt x="39877" y="20598"/>
                    </a:cubicBezTo>
                    <a:cubicBezTo>
                      <a:pt x="40661" y="20486"/>
                      <a:pt x="41446" y="20224"/>
                      <a:pt x="42118" y="19814"/>
                    </a:cubicBezTo>
                    <a:cubicBezTo>
                      <a:pt x="42080" y="17013"/>
                      <a:pt x="41782" y="14213"/>
                      <a:pt x="41109" y="11487"/>
                    </a:cubicBezTo>
                    <a:cubicBezTo>
                      <a:pt x="38762" y="12588"/>
                      <a:pt x="37135" y="15635"/>
                      <a:pt x="35166" y="15635"/>
                    </a:cubicBezTo>
                    <a:cubicBezTo>
                      <a:pt x="35131" y="15635"/>
                      <a:pt x="35096" y="15634"/>
                      <a:pt x="35061" y="15632"/>
                    </a:cubicBezTo>
                    <a:cubicBezTo>
                      <a:pt x="32372" y="15520"/>
                      <a:pt x="32447" y="12570"/>
                      <a:pt x="36031" y="11076"/>
                    </a:cubicBezTo>
                    <a:cubicBezTo>
                      <a:pt x="39616" y="9583"/>
                      <a:pt x="39392" y="6297"/>
                      <a:pt x="39392" y="6297"/>
                    </a:cubicBezTo>
                    <a:cubicBezTo>
                      <a:pt x="38944" y="5326"/>
                      <a:pt x="38496" y="4356"/>
                      <a:pt x="37936" y="3385"/>
                    </a:cubicBezTo>
                    <a:cubicBezTo>
                      <a:pt x="36645" y="1244"/>
                      <a:pt x="34341" y="1"/>
                      <a:pt x="319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6" name="Google Shape;986;p67"/>
              <p:cNvSpPr/>
              <p:nvPr/>
            </p:nvSpPr>
            <p:spPr>
              <a:xfrm>
                <a:off x="5680175" y="2282025"/>
                <a:ext cx="503150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126" h="41745" extrusionOk="0">
                    <a:moveTo>
                      <a:pt x="20126" y="0"/>
                    </a:moveTo>
                    <a:cubicBezTo>
                      <a:pt x="20124" y="3"/>
                      <a:pt x="5078" y="33381"/>
                      <a:pt x="1718" y="38906"/>
                    </a:cubicBezTo>
                    <a:lnTo>
                      <a:pt x="934" y="40213"/>
                    </a:lnTo>
                    <a:cubicBezTo>
                      <a:pt x="598" y="40773"/>
                      <a:pt x="299" y="41259"/>
                      <a:pt x="0" y="41744"/>
                    </a:cubicBezTo>
                    <a:lnTo>
                      <a:pt x="2091" y="41744"/>
                    </a:lnTo>
                    <a:cubicBezTo>
                      <a:pt x="2689" y="40699"/>
                      <a:pt x="3361" y="39653"/>
                      <a:pt x="4070" y="38682"/>
                    </a:cubicBezTo>
                    <a:cubicBezTo>
                      <a:pt x="6086" y="35994"/>
                      <a:pt x="17885" y="7430"/>
                      <a:pt x="2012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7" name="Google Shape;987;p67"/>
              <p:cNvSpPr/>
              <p:nvPr/>
            </p:nvSpPr>
            <p:spPr>
              <a:xfrm>
                <a:off x="6028350" y="2586825"/>
                <a:ext cx="207250" cy="9100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640" extrusionOk="0">
                    <a:moveTo>
                      <a:pt x="7524" y="1"/>
                    </a:moveTo>
                    <a:cubicBezTo>
                      <a:pt x="5248" y="1"/>
                      <a:pt x="3012" y="448"/>
                      <a:pt x="897" y="1287"/>
                    </a:cubicBezTo>
                    <a:lnTo>
                      <a:pt x="0" y="3639"/>
                    </a:lnTo>
                    <a:cubicBezTo>
                      <a:pt x="2390" y="1735"/>
                      <a:pt x="5265" y="503"/>
                      <a:pt x="8290" y="18"/>
                    </a:cubicBezTo>
                    <a:cubicBezTo>
                      <a:pt x="8034" y="6"/>
                      <a:pt x="7779" y="1"/>
                      <a:pt x="75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8" name="Google Shape;988;p67"/>
              <p:cNvSpPr/>
              <p:nvPr/>
            </p:nvSpPr>
            <p:spPr>
              <a:xfrm>
                <a:off x="5957400" y="2445375"/>
                <a:ext cx="85900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8775" extrusionOk="0">
                    <a:moveTo>
                      <a:pt x="1" y="0"/>
                    </a:moveTo>
                    <a:cubicBezTo>
                      <a:pt x="1457" y="2689"/>
                      <a:pt x="2204" y="5713"/>
                      <a:pt x="2129" y="8775"/>
                    </a:cubicBezTo>
                    <a:lnTo>
                      <a:pt x="3436" y="6684"/>
                    </a:lnTo>
                    <a:cubicBezTo>
                      <a:pt x="2764" y="4219"/>
                      <a:pt x="1606" y="1942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89" name="Google Shape;989;p67"/>
              <p:cNvSpPr/>
              <p:nvPr/>
            </p:nvSpPr>
            <p:spPr>
              <a:xfrm>
                <a:off x="5785650" y="2745000"/>
                <a:ext cx="138175" cy="18765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06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278" y="2017"/>
                      <a:pt x="4033" y="4631"/>
                      <a:pt x="5004" y="7506"/>
                    </a:cubicBezTo>
                    <a:lnTo>
                      <a:pt x="5527" y="5116"/>
                    </a:lnTo>
                    <a:cubicBezTo>
                      <a:pt x="4070" y="3025"/>
                      <a:pt x="2203" y="1308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0" name="Google Shape;990;p67"/>
              <p:cNvSpPr/>
              <p:nvPr/>
            </p:nvSpPr>
            <p:spPr>
              <a:xfrm>
                <a:off x="5690450" y="2949425"/>
                <a:ext cx="1167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4668" h="8178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942" y="2353"/>
                      <a:pt x="3248" y="5153"/>
                      <a:pt x="3809" y="8178"/>
                    </a:cubicBezTo>
                    <a:lnTo>
                      <a:pt x="4667" y="5900"/>
                    </a:lnTo>
                    <a:cubicBezTo>
                      <a:pt x="3547" y="3623"/>
                      <a:pt x="1942" y="1606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1" name="Google Shape;991;p67"/>
              <p:cNvSpPr/>
              <p:nvPr/>
            </p:nvSpPr>
            <p:spPr>
              <a:xfrm>
                <a:off x="5899525" y="2888900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2657" y="0"/>
                    </a:moveTo>
                    <a:cubicBezTo>
                      <a:pt x="2294" y="0"/>
                      <a:pt x="1932" y="11"/>
                      <a:pt x="1569" y="32"/>
                    </a:cubicBezTo>
                    <a:lnTo>
                      <a:pt x="1" y="1899"/>
                    </a:lnTo>
                    <a:cubicBezTo>
                      <a:pt x="1910" y="1230"/>
                      <a:pt x="3917" y="890"/>
                      <a:pt x="5937" y="890"/>
                    </a:cubicBezTo>
                    <a:cubicBezTo>
                      <a:pt x="6958" y="890"/>
                      <a:pt x="7983" y="977"/>
                      <a:pt x="8999" y="1152"/>
                    </a:cubicBezTo>
                    <a:cubicBezTo>
                      <a:pt x="6983" y="384"/>
                      <a:pt x="4830" y="0"/>
                      <a:pt x="26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2" name="Google Shape;992;p67"/>
              <p:cNvSpPr/>
              <p:nvPr/>
            </p:nvSpPr>
            <p:spPr>
              <a:xfrm>
                <a:off x="5804325" y="3109525"/>
                <a:ext cx="220325" cy="62100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2484" extrusionOk="0">
                    <a:moveTo>
                      <a:pt x="5041" y="0"/>
                    </a:moveTo>
                    <a:cubicBezTo>
                      <a:pt x="3781" y="0"/>
                      <a:pt x="2521" y="131"/>
                      <a:pt x="1270" y="392"/>
                    </a:cubicBezTo>
                    <a:lnTo>
                      <a:pt x="0" y="2483"/>
                    </a:lnTo>
                    <a:cubicBezTo>
                      <a:pt x="2658" y="1100"/>
                      <a:pt x="5599" y="391"/>
                      <a:pt x="8582" y="391"/>
                    </a:cubicBezTo>
                    <a:cubicBezTo>
                      <a:pt x="8659" y="391"/>
                      <a:pt x="8736" y="391"/>
                      <a:pt x="8812" y="392"/>
                    </a:cubicBezTo>
                    <a:cubicBezTo>
                      <a:pt x="7561" y="131"/>
                      <a:pt x="6301" y="0"/>
                      <a:pt x="50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3" name="Google Shape;993;p67"/>
              <p:cNvSpPr/>
              <p:nvPr/>
            </p:nvSpPr>
            <p:spPr>
              <a:xfrm>
                <a:off x="6623900" y="2192400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4" name="Google Shape;994;p67"/>
              <p:cNvSpPr/>
              <p:nvPr/>
            </p:nvSpPr>
            <p:spPr>
              <a:xfrm>
                <a:off x="6758325" y="2508600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5" name="Google Shape;995;p67"/>
              <p:cNvSpPr/>
              <p:nvPr/>
            </p:nvSpPr>
            <p:spPr>
              <a:xfrm>
                <a:off x="238125" y="2180625"/>
                <a:ext cx="1052025" cy="1173025"/>
              </a:xfrm>
              <a:custGeom>
                <a:avLst/>
                <a:gdLst/>
                <a:ahLst/>
                <a:cxnLst/>
                <a:rect l="l" t="t" r="r" b="b"/>
                <a:pathLst>
                  <a:path w="42081" h="46921" extrusionOk="0">
                    <a:moveTo>
                      <a:pt x="24199" y="19362"/>
                    </a:moveTo>
                    <a:cubicBezTo>
                      <a:pt x="25469" y="19362"/>
                      <a:pt x="25556" y="21134"/>
                      <a:pt x="24531" y="21866"/>
                    </a:cubicBezTo>
                    <a:cubicBezTo>
                      <a:pt x="23946" y="22273"/>
                      <a:pt x="23153" y="22802"/>
                      <a:pt x="22577" y="22802"/>
                    </a:cubicBezTo>
                    <a:cubicBezTo>
                      <a:pt x="22308" y="22802"/>
                      <a:pt x="22086" y="22686"/>
                      <a:pt x="21955" y="22389"/>
                    </a:cubicBezTo>
                    <a:cubicBezTo>
                      <a:pt x="21806" y="22053"/>
                      <a:pt x="21806" y="21680"/>
                      <a:pt x="21992" y="21381"/>
                    </a:cubicBezTo>
                    <a:cubicBezTo>
                      <a:pt x="22328" y="20709"/>
                      <a:pt x="23112" y="19402"/>
                      <a:pt x="24121" y="19365"/>
                    </a:cubicBezTo>
                    <a:cubicBezTo>
                      <a:pt x="24147" y="19363"/>
                      <a:pt x="24174" y="19362"/>
                      <a:pt x="24199" y="19362"/>
                    </a:cubicBezTo>
                    <a:close/>
                    <a:moveTo>
                      <a:pt x="10884" y="26481"/>
                    </a:moveTo>
                    <a:cubicBezTo>
                      <a:pt x="10927" y="26481"/>
                      <a:pt x="10971" y="26485"/>
                      <a:pt x="11015" y="26496"/>
                    </a:cubicBezTo>
                    <a:cubicBezTo>
                      <a:pt x="11575" y="26534"/>
                      <a:pt x="12882" y="26758"/>
                      <a:pt x="13442" y="27654"/>
                    </a:cubicBezTo>
                    <a:cubicBezTo>
                      <a:pt x="13649" y="27970"/>
                      <a:pt x="13287" y="28101"/>
                      <a:pt x="12729" y="28101"/>
                    </a:cubicBezTo>
                    <a:cubicBezTo>
                      <a:pt x="11376" y="28101"/>
                      <a:pt x="8875" y="27327"/>
                      <a:pt x="10567" y="26534"/>
                    </a:cubicBezTo>
                    <a:cubicBezTo>
                      <a:pt x="10672" y="26507"/>
                      <a:pt x="10778" y="26481"/>
                      <a:pt x="10884" y="26481"/>
                    </a:cubicBezTo>
                    <a:close/>
                    <a:moveTo>
                      <a:pt x="29940" y="26536"/>
                    </a:moveTo>
                    <a:cubicBezTo>
                      <a:pt x="30154" y="26536"/>
                      <a:pt x="30337" y="26623"/>
                      <a:pt x="30468" y="26832"/>
                    </a:cubicBezTo>
                    <a:cubicBezTo>
                      <a:pt x="31089" y="27778"/>
                      <a:pt x="28310" y="30287"/>
                      <a:pt x="27149" y="30287"/>
                    </a:cubicBezTo>
                    <a:cubicBezTo>
                      <a:pt x="26706" y="30287"/>
                      <a:pt x="26499" y="29921"/>
                      <a:pt x="26809" y="28961"/>
                    </a:cubicBezTo>
                    <a:cubicBezTo>
                      <a:pt x="26809" y="28961"/>
                      <a:pt x="28812" y="26536"/>
                      <a:pt x="29940" y="26536"/>
                    </a:cubicBezTo>
                    <a:close/>
                    <a:moveTo>
                      <a:pt x="15433" y="32520"/>
                    </a:moveTo>
                    <a:cubicBezTo>
                      <a:pt x="15597" y="32520"/>
                      <a:pt x="15767" y="32539"/>
                      <a:pt x="15943" y="32582"/>
                    </a:cubicBezTo>
                    <a:cubicBezTo>
                      <a:pt x="17600" y="33020"/>
                      <a:pt x="15305" y="36154"/>
                      <a:pt x="13747" y="36154"/>
                    </a:cubicBezTo>
                    <a:cubicBezTo>
                      <a:pt x="13444" y="36154"/>
                      <a:pt x="13169" y="36036"/>
                      <a:pt x="12956" y="35756"/>
                    </a:cubicBezTo>
                    <a:cubicBezTo>
                      <a:pt x="12695" y="35345"/>
                      <a:pt x="12658" y="34823"/>
                      <a:pt x="12919" y="34375"/>
                    </a:cubicBezTo>
                    <a:cubicBezTo>
                      <a:pt x="13315" y="33681"/>
                      <a:pt x="14179" y="32520"/>
                      <a:pt x="15433" y="32520"/>
                    </a:cubicBezTo>
                    <a:close/>
                    <a:moveTo>
                      <a:pt x="10153" y="0"/>
                    </a:moveTo>
                    <a:cubicBezTo>
                      <a:pt x="7740" y="0"/>
                      <a:pt x="5435" y="1243"/>
                      <a:pt x="4145" y="3384"/>
                    </a:cubicBezTo>
                    <a:cubicBezTo>
                      <a:pt x="3622" y="4355"/>
                      <a:pt x="3136" y="5326"/>
                      <a:pt x="2688" y="6334"/>
                    </a:cubicBezTo>
                    <a:cubicBezTo>
                      <a:pt x="2688" y="6334"/>
                      <a:pt x="2502" y="9619"/>
                      <a:pt x="6086" y="11076"/>
                    </a:cubicBezTo>
                    <a:cubicBezTo>
                      <a:pt x="9633" y="12569"/>
                      <a:pt x="9708" y="15519"/>
                      <a:pt x="7057" y="15668"/>
                    </a:cubicBezTo>
                    <a:cubicBezTo>
                      <a:pt x="7033" y="15669"/>
                      <a:pt x="7010" y="15669"/>
                      <a:pt x="6986" y="15669"/>
                    </a:cubicBezTo>
                    <a:cubicBezTo>
                      <a:pt x="5002" y="15669"/>
                      <a:pt x="3369" y="12593"/>
                      <a:pt x="971" y="11486"/>
                    </a:cubicBezTo>
                    <a:cubicBezTo>
                      <a:pt x="336" y="14212"/>
                      <a:pt x="0" y="17012"/>
                      <a:pt x="0" y="19813"/>
                    </a:cubicBezTo>
                    <a:cubicBezTo>
                      <a:pt x="672" y="20223"/>
                      <a:pt x="1456" y="20485"/>
                      <a:pt x="2240" y="20597"/>
                    </a:cubicBezTo>
                    <a:cubicBezTo>
                      <a:pt x="4107" y="20858"/>
                      <a:pt x="8438" y="20223"/>
                      <a:pt x="8700" y="22688"/>
                    </a:cubicBezTo>
                    <a:cubicBezTo>
                      <a:pt x="8904" y="24373"/>
                      <a:pt x="6646" y="25622"/>
                      <a:pt x="4099" y="25622"/>
                    </a:cubicBezTo>
                    <a:cubicBezTo>
                      <a:pt x="2922" y="25622"/>
                      <a:pt x="1683" y="25355"/>
                      <a:pt x="597" y="24741"/>
                    </a:cubicBezTo>
                    <a:cubicBezTo>
                      <a:pt x="485" y="24667"/>
                      <a:pt x="373" y="24629"/>
                      <a:pt x="261" y="24555"/>
                    </a:cubicBezTo>
                    <a:lnTo>
                      <a:pt x="261" y="24555"/>
                    </a:lnTo>
                    <a:cubicBezTo>
                      <a:pt x="485" y="26683"/>
                      <a:pt x="859" y="28811"/>
                      <a:pt x="1419" y="30865"/>
                    </a:cubicBezTo>
                    <a:cubicBezTo>
                      <a:pt x="2150" y="31413"/>
                      <a:pt x="3021" y="31696"/>
                      <a:pt x="3903" y="31696"/>
                    </a:cubicBezTo>
                    <a:cubicBezTo>
                      <a:pt x="4463" y="31696"/>
                      <a:pt x="5027" y="31582"/>
                      <a:pt x="5563" y="31350"/>
                    </a:cubicBezTo>
                    <a:cubicBezTo>
                      <a:pt x="6674" y="30886"/>
                      <a:pt x="7742" y="30639"/>
                      <a:pt x="8563" y="30639"/>
                    </a:cubicBezTo>
                    <a:cubicBezTo>
                      <a:pt x="9922" y="30639"/>
                      <a:pt x="10602" y="31316"/>
                      <a:pt x="9671" y="32806"/>
                    </a:cubicBezTo>
                    <a:cubicBezTo>
                      <a:pt x="9027" y="33854"/>
                      <a:pt x="7714" y="34006"/>
                      <a:pt x="6320" y="34006"/>
                    </a:cubicBezTo>
                    <a:cubicBezTo>
                      <a:pt x="5750" y="34006"/>
                      <a:pt x="5167" y="33981"/>
                      <a:pt x="4610" y="33981"/>
                    </a:cubicBezTo>
                    <a:cubicBezTo>
                      <a:pt x="3761" y="33981"/>
                      <a:pt x="2974" y="34040"/>
                      <a:pt x="2390" y="34337"/>
                    </a:cubicBezTo>
                    <a:cubicBezTo>
                      <a:pt x="3099" y="36428"/>
                      <a:pt x="3883" y="38482"/>
                      <a:pt x="4779" y="40461"/>
                    </a:cubicBezTo>
                    <a:cubicBezTo>
                      <a:pt x="4854" y="40685"/>
                      <a:pt x="4966" y="40871"/>
                      <a:pt x="5041" y="41058"/>
                    </a:cubicBezTo>
                    <a:cubicBezTo>
                      <a:pt x="5391" y="41131"/>
                      <a:pt x="5747" y="41170"/>
                      <a:pt x="6103" y="41170"/>
                    </a:cubicBezTo>
                    <a:cubicBezTo>
                      <a:pt x="6656" y="41170"/>
                      <a:pt x="7206" y="41076"/>
                      <a:pt x="7729" y="40871"/>
                    </a:cubicBezTo>
                    <a:cubicBezTo>
                      <a:pt x="9514" y="40230"/>
                      <a:pt x="11427" y="39707"/>
                      <a:pt x="12909" y="39707"/>
                    </a:cubicBezTo>
                    <a:cubicBezTo>
                      <a:pt x="14187" y="39707"/>
                      <a:pt x="15144" y="40096"/>
                      <a:pt x="15421" y="41133"/>
                    </a:cubicBezTo>
                    <a:cubicBezTo>
                      <a:pt x="16018" y="43373"/>
                      <a:pt x="13180" y="44232"/>
                      <a:pt x="8065" y="46323"/>
                    </a:cubicBezTo>
                    <a:cubicBezTo>
                      <a:pt x="8214" y="46547"/>
                      <a:pt x="8364" y="46734"/>
                      <a:pt x="8513" y="46883"/>
                    </a:cubicBezTo>
                    <a:lnTo>
                      <a:pt x="27854" y="46883"/>
                    </a:lnTo>
                    <a:cubicBezTo>
                      <a:pt x="27257" y="45912"/>
                      <a:pt x="26548" y="44829"/>
                      <a:pt x="25838" y="43859"/>
                    </a:cubicBezTo>
                    <a:cubicBezTo>
                      <a:pt x="23822" y="41170"/>
                      <a:pt x="12023" y="12606"/>
                      <a:pt x="9820" y="5176"/>
                    </a:cubicBezTo>
                    <a:lnTo>
                      <a:pt x="9820" y="5176"/>
                    </a:lnTo>
                    <a:cubicBezTo>
                      <a:pt x="9820" y="5177"/>
                      <a:pt x="24867" y="38557"/>
                      <a:pt x="28228" y="44083"/>
                    </a:cubicBezTo>
                    <a:lnTo>
                      <a:pt x="29012" y="45389"/>
                    </a:lnTo>
                    <a:cubicBezTo>
                      <a:pt x="29348" y="45949"/>
                      <a:pt x="29647" y="46472"/>
                      <a:pt x="29945" y="46920"/>
                    </a:cubicBezTo>
                    <a:lnTo>
                      <a:pt x="30431" y="46920"/>
                    </a:lnTo>
                    <a:cubicBezTo>
                      <a:pt x="30244" y="46173"/>
                      <a:pt x="30281" y="45389"/>
                      <a:pt x="30543" y="44680"/>
                    </a:cubicBezTo>
                    <a:cubicBezTo>
                      <a:pt x="31065" y="43933"/>
                      <a:pt x="31812" y="43373"/>
                      <a:pt x="32671" y="43074"/>
                    </a:cubicBezTo>
                    <a:cubicBezTo>
                      <a:pt x="36778" y="41432"/>
                      <a:pt x="39840" y="41805"/>
                      <a:pt x="41371" y="37623"/>
                    </a:cubicBezTo>
                    <a:cubicBezTo>
                      <a:pt x="41968" y="35271"/>
                      <a:pt x="42080" y="32806"/>
                      <a:pt x="41670" y="30454"/>
                    </a:cubicBezTo>
                    <a:lnTo>
                      <a:pt x="41670" y="30454"/>
                    </a:lnTo>
                    <a:lnTo>
                      <a:pt x="41446" y="30566"/>
                    </a:lnTo>
                    <a:cubicBezTo>
                      <a:pt x="37963" y="32373"/>
                      <a:pt x="35692" y="33721"/>
                      <a:pt x="34170" y="33721"/>
                    </a:cubicBezTo>
                    <a:cubicBezTo>
                      <a:pt x="33522" y="33721"/>
                      <a:pt x="33009" y="33476"/>
                      <a:pt x="32596" y="32918"/>
                    </a:cubicBezTo>
                    <a:cubicBezTo>
                      <a:pt x="31252" y="31014"/>
                      <a:pt x="34314" y="28662"/>
                      <a:pt x="37338" y="26870"/>
                    </a:cubicBezTo>
                    <a:cubicBezTo>
                      <a:pt x="38533" y="26198"/>
                      <a:pt x="39392" y="25040"/>
                      <a:pt x="39616" y="23696"/>
                    </a:cubicBezTo>
                    <a:cubicBezTo>
                      <a:pt x="38794" y="21754"/>
                      <a:pt x="37749" y="19925"/>
                      <a:pt x="36592" y="18170"/>
                    </a:cubicBezTo>
                    <a:cubicBezTo>
                      <a:pt x="34474" y="18565"/>
                      <a:pt x="33115" y="22859"/>
                      <a:pt x="30658" y="22859"/>
                    </a:cubicBezTo>
                    <a:cubicBezTo>
                      <a:pt x="30559" y="22859"/>
                      <a:pt x="30459" y="22852"/>
                      <a:pt x="30356" y="22837"/>
                    </a:cubicBezTo>
                    <a:cubicBezTo>
                      <a:pt x="27593" y="22426"/>
                      <a:pt x="29049" y="20186"/>
                      <a:pt x="31887" y="18730"/>
                    </a:cubicBezTo>
                    <a:cubicBezTo>
                      <a:pt x="33306" y="18020"/>
                      <a:pt x="34202" y="16564"/>
                      <a:pt x="34202" y="14959"/>
                    </a:cubicBezTo>
                    <a:cubicBezTo>
                      <a:pt x="32858" y="13316"/>
                      <a:pt x="31364" y="11822"/>
                      <a:pt x="29684" y="10553"/>
                    </a:cubicBezTo>
                    <a:cubicBezTo>
                      <a:pt x="29647" y="10665"/>
                      <a:pt x="29609" y="10852"/>
                      <a:pt x="29572" y="11001"/>
                    </a:cubicBezTo>
                    <a:cubicBezTo>
                      <a:pt x="29013" y="14030"/>
                      <a:pt x="26184" y="16457"/>
                      <a:pt x="24187" y="16457"/>
                    </a:cubicBezTo>
                    <a:cubicBezTo>
                      <a:pt x="23648" y="16457"/>
                      <a:pt x="23170" y="16281"/>
                      <a:pt x="22814" y="15892"/>
                    </a:cubicBezTo>
                    <a:cubicBezTo>
                      <a:pt x="21096" y="14100"/>
                      <a:pt x="24345" y="11188"/>
                      <a:pt x="25353" y="9619"/>
                    </a:cubicBezTo>
                    <a:cubicBezTo>
                      <a:pt x="25651" y="9134"/>
                      <a:pt x="25913" y="8574"/>
                      <a:pt x="26062" y="8051"/>
                    </a:cubicBezTo>
                    <a:cubicBezTo>
                      <a:pt x="23523" y="6296"/>
                      <a:pt x="21171" y="4803"/>
                      <a:pt x="19043" y="3571"/>
                    </a:cubicBezTo>
                    <a:lnTo>
                      <a:pt x="19043" y="3571"/>
                    </a:lnTo>
                    <a:cubicBezTo>
                      <a:pt x="18744" y="5998"/>
                      <a:pt x="19715" y="8761"/>
                      <a:pt x="18482" y="10105"/>
                    </a:cubicBezTo>
                    <a:cubicBezTo>
                      <a:pt x="17996" y="10641"/>
                      <a:pt x="17480" y="10887"/>
                      <a:pt x="17009" y="10887"/>
                    </a:cubicBezTo>
                    <a:cubicBezTo>
                      <a:pt x="15743" y="10887"/>
                      <a:pt x="14801" y="9113"/>
                      <a:pt x="15645" y="6446"/>
                    </a:cubicBezTo>
                    <a:cubicBezTo>
                      <a:pt x="16130" y="5027"/>
                      <a:pt x="16018" y="3459"/>
                      <a:pt x="15309" y="2152"/>
                    </a:cubicBezTo>
                    <a:cubicBezTo>
                      <a:pt x="15010" y="1629"/>
                      <a:pt x="14562" y="1218"/>
                      <a:pt x="14039" y="994"/>
                    </a:cubicBezTo>
                    <a:cubicBezTo>
                      <a:pt x="13367" y="733"/>
                      <a:pt x="12732" y="472"/>
                      <a:pt x="12135" y="285"/>
                    </a:cubicBezTo>
                    <a:cubicBezTo>
                      <a:pt x="11478" y="93"/>
                      <a:pt x="10812" y="0"/>
                      <a:pt x="101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6" name="Google Shape;996;p67"/>
              <p:cNvSpPr/>
              <p:nvPr/>
            </p:nvSpPr>
            <p:spPr>
              <a:xfrm>
                <a:off x="483600" y="2310025"/>
                <a:ext cx="502225" cy="1043625"/>
              </a:xfrm>
              <a:custGeom>
                <a:avLst/>
                <a:gdLst/>
                <a:ahLst/>
                <a:cxnLst/>
                <a:rect l="l" t="t" r="r" b="b"/>
                <a:pathLst>
                  <a:path w="20089" h="4174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204" y="7430"/>
                      <a:pt x="14003" y="35994"/>
                      <a:pt x="16019" y="38683"/>
                    </a:cubicBezTo>
                    <a:cubicBezTo>
                      <a:pt x="16729" y="39653"/>
                      <a:pt x="17438" y="40736"/>
                      <a:pt x="18035" y="41744"/>
                    </a:cubicBezTo>
                    <a:lnTo>
                      <a:pt x="20089" y="41744"/>
                    </a:lnTo>
                    <a:cubicBezTo>
                      <a:pt x="19828" y="41259"/>
                      <a:pt x="19529" y="40773"/>
                      <a:pt x="19156" y="40213"/>
                    </a:cubicBezTo>
                    <a:lnTo>
                      <a:pt x="18371" y="38907"/>
                    </a:lnTo>
                    <a:cubicBezTo>
                      <a:pt x="15048" y="3338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7" name="Google Shape;997;p67"/>
              <p:cNvSpPr/>
              <p:nvPr/>
            </p:nvSpPr>
            <p:spPr>
              <a:xfrm>
                <a:off x="430400" y="2615050"/>
                <a:ext cx="207250" cy="89850"/>
              </a:xfrm>
              <a:custGeom>
                <a:avLst/>
                <a:gdLst/>
                <a:ahLst/>
                <a:cxnLst/>
                <a:rect l="l" t="t" r="r" b="b"/>
                <a:pathLst>
                  <a:path w="8290" h="3594" extrusionOk="0">
                    <a:moveTo>
                      <a:pt x="582" y="0"/>
                    </a:moveTo>
                    <a:cubicBezTo>
                      <a:pt x="389" y="0"/>
                      <a:pt x="195" y="3"/>
                      <a:pt x="1" y="9"/>
                    </a:cubicBezTo>
                    <a:cubicBezTo>
                      <a:pt x="3025" y="494"/>
                      <a:pt x="5900" y="1726"/>
                      <a:pt x="8290" y="3593"/>
                    </a:cubicBezTo>
                    <a:lnTo>
                      <a:pt x="7394" y="1316"/>
                    </a:lnTo>
                    <a:cubicBezTo>
                      <a:pt x="5221" y="419"/>
                      <a:pt x="2921" y="0"/>
                      <a:pt x="5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8" name="Google Shape;998;p67"/>
              <p:cNvSpPr/>
              <p:nvPr/>
            </p:nvSpPr>
            <p:spPr>
              <a:xfrm>
                <a:off x="623625" y="2473375"/>
                <a:ext cx="84975" cy="2193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8775" extrusionOk="0">
                    <a:moveTo>
                      <a:pt x="3399" y="0"/>
                    </a:moveTo>
                    <a:lnTo>
                      <a:pt x="3399" y="0"/>
                    </a:lnTo>
                    <a:cubicBezTo>
                      <a:pt x="1793" y="1942"/>
                      <a:pt x="635" y="4220"/>
                      <a:pt x="1" y="6684"/>
                    </a:cubicBezTo>
                    <a:lnTo>
                      <a:pt x="1270" y="8775"/>
                    </a:lnTo>
                    <a:cubicBezTo>
                      <a:pt x="1233" y="5713"/>
                      <a:pt x="1942" y="2689"/>
                      <a:pt x="33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99" name="Google Shape;999;p67"/>
              <p:cNvSpPr/>
              <p:nvPr/>
            </p:nvSpPr>
            <p:spPr>
              <a:xfrm>
                <a:off x="742175" y="2773000"/>
                <a:ext cx="138175" cy="188600"/>
              </a:xfrm>
              <a:custGeom>
                <a:avLst/>
                <a:gdLst/>
                <a:ahLst/>
                <a:cxnLst/>
                <a:rect l="l" t="t" r="r" b="b"/>
                <a:pathLst>
                  <a:path w="5527" h="7544" extrusionOk="0">
                    <a:moveTo>
                      <a:pt x="5527" y="1"/>
                    </a:moveTo>
                    <a:cubicBezTo>
                      <a:pt x="3324" y="1308"/>
                      <a:pt x="1457" y="3063"/>
                      <a:pt x="1" y="5116"/>
                    </a:cubicBezTo>
                    <a:lnTo>
                      <a:pt x="523" y="7543"/>
                    </a:lnTo>
                    <a:cubicBezTo>
                      <a:pt x="1494" y="4631"/>
                      <a:pt x="3212" y="2054"/>
                      <a:pt x="55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00" name="Google Shape;1000;p67"/>
              <p:cNvSpPr/>
              <p:nvPr/>
            </p:nvSpPr>
            <p:spPr>
              <a:xfrm>
                <a:off x="858850" y="2977425"/>
                <a:ext cx="116725" cy="204475"/>
              </a:xfrm>
              <a:custGeom>
                <a:avLst/>
                <a:gdLst/>
                <a:ahLst/>
                <a:cxnLst/>
                <a:rect l="l" t="t" r="r" b="b"/>
                <a:pathLst>
                  <a:path w="4669" h="8179" extrusionOk="0">
                    <a:moveTo>
                      <a:pt x="4668" y="1"/>
                    </a:moveTo>
                    <a:lnTo>
                      <a:pt x="4668" y="1"/>
                    </a:lnTo>
                    <a:cubicBezTo>
                      <a:pt x="2727" y="1607"/>
                      <a:pt x="1121" y="3623"/>
                      <a:pt x="1" y="5900"/>
                    </a:cubicBezTo>
                    <a:lnTo>
                      <a:pt x="860" y="8178"/>
                    </a:lnTo>
                    <a:cubicBezTo>
                      <a:pt x="1420" y="5191"/>
                      <a:pt x="2727" y="2353"/>
                      <a:pt x="46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01" name="Google Shape;1001;p67"/>
              <p:cNvSpPr/>
              <p:nvPr/>
            </p:nvSpPr>
            <p:spPr>
              <a:xfrm>
                <a:off x="541475" y="2916900"/>
                <a:ext cx="225000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9000" h="1900" extrusionOk="0">
                    <a:moveTo>
                      <a:pt x="6344" y="0"/>
                    </a:moveTo>
                    <a:cubicBezTo>
                      <a:pt x="4171" y="0"/>
                      <a:pt x="2017" y="384"/>
                      <a:pt x="1" y="1152"/>
                    </a:cubicBezTo>
                    <a:cubicBezTo>
                      <a:pt x="1017" y="977"/>
                      <a:pt x="2042" y="890"/>
                      <a:pt x="3064" y="890"/>
                    </a:cubicBezTo>
                    <a:cubicBezTo>
                      <a:pt x="5083" y="890"/>
                      <a:pt x="7091" y="1230"/>
                      <a:pt x="8999" y="1899"/>
                    </a:cubicBezTo>
                    <a:lnTo>
                      <a:pt x="7431" y="32"/>
                    </a:lnTo>
                    <a:cubicBezTo>
                      <a:pt x="7069" y="11"/>
                      <a:pt x="6706" y="0"/>
                      <a:pt x="63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02" name="Google Shape;1002;p67"/>
              <p:cNvSpPr/>
              <p:nvPr/>
            </p:nvSpPr>
            <p:spPr>
              <a:xfrm>
                <a:off x="642300" y="3137525"/>
                <a:ext cx="219375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8775" h="2521" extrusionOk="0">
                    <a:moveTo>
                      <a:pt x="3753" y="0"/>
                    </a:moveTo>
                    <a:cubicBezTo>
                      <a:pt x="2493" y="0"/>
                      <a:pt x="1233" y="131"/>
                      <a:pt x="0" y="393"/>
                    </a:cubicBezTo>
                    <a:cubicBezTo>
                      <a:pt x="77" y="392"/>
                      <a:pt x="154" y="391"/>
                      <a:pt x="230" y="391"/>
                    </a:cubicBezTo>
                    <a:cubicBezTo>
                      <a:pt x="3213" y="391"/>
                      <a:pt x="6154" y="1101"/>
                      <a:pt x="8775" y="2521"/>
                    </a:cubicBezTo>
                    <a:lnTo>
                      <a:pt x="7505" y="393"/>
                    </a:lnTo>
                    <a:cubicBezTo>
                      <a:pt x="6273" y="131"/>
                      <a:pt x="5013" y="0"/>
                      <a:pt x="3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003" name="Google Shape;1003;p67"/>
            <p:cNvGrpSpPr/>
            <p:nvPr/>
          </p:nvGrpSpPr>
          <p:grpSpPr>
            <a:xfrm flipH="1">
              <a:off x="2363100" y="3577900"/>
              <a:ext cx="511550" cy="1162175"/>
              <a:chOff x="6623900" y="2192400"/>
              <a:chExt cx="511550" cy="1162175"/>
            </a:xfrm>
          </p:grpSpPr>
          <p:sp>
            <p:nvSpPr>
              <p:cNvPr id="1004" name="Google Shape;1004;p67"/>
              <p:cNvSpPr/>
              <p:nvPr/>
            </p:nvSpPr>
            <p:spPr>
              <a:xfrm>
                <a:off x="6623900" y="2192400"/>
                <a:ext cx="511550" cy="1161250"/>
              </a:xfrm>
              <a:custGeom>
                <a:avLst/>
                <a:gdLst/>
                <a:ahLst/>
                <a:cxnLst/>
                <a:rect l="l" t="t" r="r" b="b"/>
                <a:pathLst>
                  <a:path w="20462" h="46450" extrusionOk="0">
                    <a:moveTo>
                      <a:pt x="17997" y="1"/>
                    </a:moveTo>
                    <a:cubicBezTo>
                      <a:pt x="17885" y="6273"/>
                      <a:pt x="12173" y="7916"/>
                      <a:pt x="10231" y="11239"/>
                    </a:cubicBezTo>
                    <a:cubicBezTo>
                      <a:pt x="8327" y="14562"/>
                      <a:pt x="11351" y="16019"/>
                      <a:pt x="9260" y="18296"/>
                    </a:cubicBezTo>
                    <a:cubicBezTo>
                      <a:pt x="7169" y="20611"/>
                      <a:pt x="4780" y="20462"/>
                      <a:pt x="5414" y="22814"/>
                    </a:cubicBezTo>
                    <a:cubicBezTo>
                      <a:pt x="6049" y="25204"/>
                      <a:pt x="7729" y="29087"/>
                      <a:pt x="4518" y="30581"/>
                    </a:cubicBezTo>
                    <a:cubicBezTo>
                      <a:pt x="1307" y="32037"/>
                      <a:pt x="2838" y="34165"/>
                      <a:pt x="3809" y="37115"/>
                    </a:cubicBezTo>
                    <a:cubicBezTo>
                      <a:pt x="4817" y="40027"/>
                      <a:pt x="4033" y="41334"/>
                      <a:pt x="971" y="44358"/>
                    </a:cubicBezTo>
                    <a:cubicBezTo>
                      <a:pt x="187" y="45105"/>
                      <a:pt x="0" y="45815"/>
                      <a:pt x="112" y="46449"/>
                    </a:cubicBezTo>
                    <a:lnTo>
                      <a:pt x="11911" y="46449"/>
                    </a:lnTo>
                    <a:cubicBezTo>
                      <a:pt x="12247" y="45404"/>
                      <a:pt x="12434" y="44321"/>
                      <a:pt x="12359" y="43238"/>
                    </a:cubicBezTo>
                    <a:cubicBezTo>
                      <a:pt x="12135" y="39019"/>
                      <a:pt x="11351" y="39206"/>
                      <a:pt x="12957" y="37301"/>
                    </a:cubicBezTo>
                    <a:cubicBezTo>
                      <a:pt x="14525" y="35360"/>
                      <a:pt x="15458" y="35024"/>
                      <a:pt x="14749" y="32149"/>
                    </a:cubicBezTo>
                    <a:cubicBezTo>
                      <a:pt x="14040" y="29236"/>
                      <a:pt x="13778" y="27295"/>
                      <a:pt x="16056" y="25503"/>
                    </a:cubicBezTo>
                    <a:cubicBezTo>
                      <a:pt x="18333" y="23673"/>
                      <a:pt x="18408" y="20499"/>
                      <a:pt x="17064" y="17699"/>
                    </a:cubicBezTo>
                    <a:cubicBezTo>
                      <a:pt x="15682" y="14936"/>
                      <a:pt x="18408" y="12957"/>
                      <a:pt x="19454" y="8700"/>
                    </a:cubicBezTo>
                    <a:cubicBezTo>
                      <a:pt x="20462" y="4444"/>
                      <a:pt x="17997" y="1"/>
                      <a:pt x="179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05" name="Google Shape;1005;p67"/>
              <p:cNvSpPr/>
              <p:nvPr/>
            </p:nvSpPr>
            <p:spPr>
              <a:xfrm>
                <a:off x="6758325" y="2508600"/>
                <a:ext cx="242700" cy="845975"/>
              </a:xfrm>
              <a:custGeom>
                <a:avLst/>
                <a:gdLst/>
                <a:ahLst/>
                <a:cxnLst/>
                <a:rect l="l" t="t" r="r" b="b"/>
                <a:pathLst>
                  <a:path w="9708" h="33839" extrusionOk="0">
                    <a:moveTo>
                      <a:pt x="9372" y="1"/>
                    </a:moveTo>
                    <a:cubicBezTo>
                      <a:pt x="9251" y="1"/>
                      <a:pt x="9142" y="79"/>
                      <a:pt x="9111" y="234"/>
                    </a:cubicBezTo>
                    <a:lnTo>
                      <a:pt x="0" y="33839"/>
                    </a:lnTo>
                    <a:lnTo>
                      <a:pt x="635" y="33839"/>
                    </a:lnTo>
                    <a:lnTo>
                      <a:pt x="9671" y="384"/>
                    </a:lnTo>
                    <a:cubicBezTo>
                      <a:pt x="9708" y="197"/>
                      <a:pt x="9596" y="48"/>
                      <a:pt x="9447" y="10"/>
                    </a:cubicBezTo>
                    <a:cubicBezTo>
                      <a:pt x="9422" y="4"/>
                      <a:pt x="9397" y="1"/>
                      <a:pt x="93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68"/>
          <p:cNvSpPr txBox="1">
            <a:spLocks noGrp="1"/>
          </p:cNvSpPr>
          <p:nvPr>
            <p:ph type="title"/>
          </p:nvPr>
        </p:nvSpPr>
        <p:spPr>
          <a:xfrm>
            <a:off x="959938" y="748232"/>
            <a:ext cx="3270900" cy="13747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Title  I</a:t>
            </a:r>
            <a:endParaRPr lang="en-US" dirty="0"/>
          </a:p>
        </p:txBody>
      </p:sp>
      <p:sp>
        <p:nvSpPr>
          <p:cNvPr id="1065" name="Google Shape;1065;p68"/>
          <p:cNvSpPr txBox="1">
            <a:spLocks noGrp="1"/>
          </p:cNvSpPr>
          <p:nvPr>
            <p:ph type="subTitle" idx="1"/>
          </p:nvPr>
        </p:nvSpPr>
        <p:spPr>
          <a:xfrm>
            <a:off x="274139" y="2296008"/>
            <a:ext cx="4144958" cy="26573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Courier New"/>
              <a:buChar char="o"/>
            </a:pPr>
            <a:r>
              <a:rPr lang="en" dirty="0">
                <a:solidFill>
                  <a:schemeClr val="accent4"/>
                </a:solidFill>
              </a:rPr>
              <a:t>Protects qualified individuals with disabilities from employment discrimination based upon disability.</a:t>
            </a:r>
          </a:p>
          <a:p>
            <a:pPr marL="0" indent="0"/>
            <a:endParaRPr lang="en" dirty="0">
              <a:solidFill>
                <a:schemeClr val="accent4"/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n" dirty="0">
                <a:solidFill>
                  <a:schemeClr val="accent4"/>
                </a:solidFill>
              </a:rPr>
              <a:t>Limits employer's ability to make disability-related inquires or request medical examinations.</a:t>
            </a:r>
          </a:p>
          <a:p>
            <a:pPr marL="0" indent="0"/>
            <a:endParaRPr lang="en" dirty="0">
              <a:solidFill>
                <a:schemeClr val="accent4"/>
              </a:solidFill>
            </a:endParaRPr>
          </a:p>
          <a:p>
            <a:pPr marL="285750" indent="-285750">
              <a:buFont typeface="Courier New"/>
              <a:buChar char="o"/>
            </a:pPr>
            <a:r>
              <a:rPr lang="en" dirty="0">
                <a:solidFill>
                  <a:schemeClr val="accent4"/>
                </a:solidFill>
              </a:rPr>
              <a:t>Requires employers to provide a reasonable accommodation unless doing so causes an undue hardship.</a:t>
            </a:r>
          </a:p>
        </p:txBody>
      </p:sp>
      <p:sp>
        <p:nvSpPr>
          <p:cNvPr id="3" name="Oval 2" descr="Blue circle with words &quot;what is a qualified individual? Arrow coming out of blue circle pointing to a stick figure of a person with a cane">
            <a:extLst>
              <a:ext uri="{FF2B5EF4-FFF2-40B4-BE49-F238E27FC236}">
                <a16:creationId xmlns:a16="http://schemas.microsoft.com/office/drawing/2014/main" id="{60B0D1A8-51CF-443F-8298-9C352222C43B}"/>
              </a:ext>
            </a:extLst>
          </p:cNvPr>
          <p:cNvSpPr/>
          <p:nvPr/>
        </p:nvSpPr>
        <p:spPr>
          <a:xfrm>
            <a:off x="6580584" y="650081"/>
            <a:ext cx="1671637" cy="164592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a “qualified individual”?</a:t>
            </a:r>
          </a:p>
        </p:txBody>
      </p:sp>
      <p:cxnSp>
        <p:nvCxnSpPr>
          <p:cNvPr id="9" name="Connector: Elbow 8" descr="arrow pointing from what is a qualified individual to the definition &quot;An individual with a disability who can perform the essential functions of the job with or without an accommodation&quot;&#10;">
            <a:extLst>
              <a:ext uri="{FF2B5EF4-FFF2-40B4-BE49-F238E27FC236}">
                <a16:creationId xmlns:a16="http://schemas.microsoft.com/office/drawing/2014/main" id="{EC56AF12-A5EA-4A0D-979A-7C9DD3ABC3E9}"/>
              </a:ext>
            </a:extLst>
          </p:cNvPr>
          <p:cNvCxnSpPr>
            <a:cxnSpLocks/>
          </p:cNvCxnSpPr>
          <p:nvPr/>
        </p:nvCxnSpPr>
        <p:spPr>
          <a:xfrm rot="16200000" flipH="1">
            <a:off x="7035456" y="2190803"/>
            <a:ext cx="669499" cy="9239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 descr="Blue circle with words &quot;An individual with a disability who can perform the essential functions of the job with or without an accommodation&#10; Arrow coming out of blue circle pointing to a stick figure of a person with a cane">
            <a:extLst>
              <a:ext uri="{FF2B5EF4-FFF2-40B4-BE49-F238E27FC236}">
                <a16:creationId xmlns:a16="http://schemas.microsoft.com/office/drawing/2014/main" id="{B70A305D-8B3E-470E-8F1F-10CC7737C60E}"/>
              </a:ext>
            </a:extLst>
          </p:cNvPr>
          <p:cNvSpPr/>
          <p:nvPr/>
        </p:nvSpPr>
        <p:spPr>
          <a:xfrm>
            <a:off x="6243638" y="2571751"/>
            <a:ext cx="2345531" cy="21983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individual with a disability who can perform the essential functions of the job with or without an accommodation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p69"/>
          <p:cNvSpPr txBox="1">
            <a:spLocks noGrp="1"/>
          </p:cNvSpPr>
          <p:nvPr>
            <p:ph type="title"/>
          </p:nvPr>
        </p:nvSpPr>
        <p:spPr>
          <a:xfrm>
            <a:off x="1446900" y="361350"/>
            <a:ext cx="62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Disability under the ADA</a:t>
            </a:r>
          </a:p>
        </p:txBody>
      </p:sp>
      <p:sp>
        <p:nvSpPr>
          <p:cNvPr id="1137" name="Google Shape;1137;p69"/>
          <p:cNvSpPr txBox="1">
            <a:spLocks noGrp="1"/>
          </p:cNvSpPr>
          <p:nvPr>
            <p:ph type="subTitle" idx="2"/>
          </p:nvPr>
        </p:nvSpPr>
        <p:spPr>
          <a:xfrm>
            <a:off x="1205153" y="1154440"/>
            <a:ext cx="6626117" cy="16271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 algn="l">
              <a:spcAft>
                <a:spcPts val="1200"/>
              </a:spcAft>
              <a:buAutoNum type="arabicPeriod"/>
            </a:pPr>
            <a:r>
              <a:rPr lang="en" dirty="0"/>
              <a:t>Individuals with a physical or mental impairment that </a:t>
            </a:r>
            <a:r>
              <a:rPr lang="en" b="1" dirty="0">
                <a:solidFill>
                  <a:schemeClr val="tx1"/>
                </a:solidFill>
              </a:rPr>
              <a:t>substantially limits</a:t>
            </a:r>
            <a:r>
              <a:rPr lang="en" dirty="0"/>
              <a:t> one or more </a:t>
            </a:r>
            <a:r>
              <a:rPr lang="en" b="1" dirty="0">
                <a:solidFill>
                  <a:schemeClr val="tx1"/>
                </a:solidFill>
              </a:rPr>
              <a:t>major life activities</a:t>
            </a:r>
            <a:r>
              <a:rPr lang="en" dirty="0"/>
              <a:t>.</a:t>
            </a:r>
            <a:endParaRPr lang="en-US" dirty="0"/>
          </a:p>
          <a:p>
            <a:pPr marL="342900" indent="-342900" algn="l">
              <a:spcAft>
                <a:spcPts val="1200"/>
              </a:spcAft>
              <a:buAutoNum type="arabicPeriod"/>
            </a:pPr>
            <a:r>
              <a:rPr lang="en" dirty="0"/>
              <a:t>Individuals with a record of disability.</a:t>
            </a:r>
          </a:p>
          <a:p>
            <a:pPr marL="342900" indent="-342900" algn="l">
              <a:spcAft>
                <a:spcPts val="1200"/>
              </a:spcAft>
              <a:buAutoNum type="arabicPeriod"/>
            </a:pPr>
            <a:r>
              <a:rPr lang="en" dirty="0"/>
              <a:t>"Regarded as" - individuals subjected to prohibited action under the ADA because of actual or perceived physical or mental impairment (whether or not the impairment limits or is perceived to limit a major life activity).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81D9166-624D-E0FD-DE19-E9D146F32E7F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513552" y="3379939"/>
            <a:ext cx="2113764" cy="357000"/>
          </a:xfrm>
        </p:spPr>
        <p:txBody>
          <a:bodyPr/>
          <a:lstStyle/>
          <a:p>
            <a:r>
              <a:rPr lang="en-US" dirty="0"/>
              <a:t>Also protected:</a:t>
            </a:r>
          </a:p>
        </p:txBody>
      </p:sp>
      <p:sp>
        <p:nvSpPr>
          <p:cNvPr id="1142" name="Google Shape;1142;p69"/>
          <p:cNvSpPr txBox="1">
            <a:spLocks noGrp="1"/>
          </p:cNvSpPr>
          <p:nvPr>
            <p:ph type="subTitle" idx="6"/>
          </p:nvPr>
        </p:nvSpPr>
        <p:spPr>
          <a:xfrm>
            <a:off x="1203588" y="3870744"/>
            <a:ext cx="7076593" cy="9798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l">
              <a:spcAft>
                <a:spcPts val="1000"/>
              </a:spcAft>
              <a:buFont typeface="Wingdings"/>
              <a:buChar char="Ø"/>
            </a:pPr>
            <a:r>
              <a:rPr lang="en" dirty="0"/>
              <a:t>Individuals associated with an individual with a known disability.</a:t>
            </a:r>
            <a:endParaRPr lang="en-US" dirty="0"/>
          </a:p>
          <a:p>
            <a:pPr marL="285750" indent="-285750" algn="l">
              <a:spcAft>
                <a:spcPts val="1000"/>
              </a:spcAft>
              <a:buFont typeface="Wingdings"/>
              <a:buChar char="Ø"/>
            </a:pPr>
            <a:r>
              <a:rPr lang="en" dirty="0"/>
              <a:t>Individuals who are coerced or subjected to retaliation for assisting individuals with disabilities in asserting their rights under the ADA.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Google Shape;1253;p74"/>
          <p:cNvSpPr txBox="1">
            <a:spLocks noGrp="1"/>
          </p:cNvSpPr>
          <p:nvPr>
            <p:ph type="title"/>
          </p:nvPr>
        </p:nvSpPr>
        <p:spPr>
          <a:xfrm>
            <a:off x="2118100" y="507125"/>
            <a:ext cx="5637900" cy="9597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Qualified Individual</a:t>
            </a:r>
            <a:endParaRPr sz="6000" dirty="0"/>
          </a:p>
        </p:txBody>
      </p:sp>
      <p:sp>
        <p:nvSpPr>
          <p:cNvPr id="1254" name="Google Shape;1254;p74"/>
          <p:cNvSpPr txBox="1">
            <a:spLocks noGrp="1"/>
          </p:cNvSpPr>
          <p:nvPr>
            <p:ph type="subTitle" idx="1"/>
          </p:nvPr>
        </p:nvSpPr>
        <p:spPr>
          <a:xfrm>
            <a:off x="856737" y="1685925"/>
            <a:ext cx="7430525" cy="14931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" sz="1600" dirty="0">
                <a:solidFill>
                  <a:schemeClr val="accent4"/>
                </a:solidFill>
              </a:rPr>
              <a:t>An individual has a disability if they have a physical or mental impairment that substantially limits a major life activity.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n" sz="1600" dirty="0">
              <a:solidFill>
                <a:schemeClr val="accent4"/>
              </a:solidFill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" sz="1600" dirty="0">
                <a:solidFill>
                  <a:schemeClr val="accent4"/>
                </a:solidFill>
              </a:rPr>
              <a:t>An individual with a disability must be qualified to perform the essential functions of the job with or without reasonable accommodations.</a:t>
            </a:r>
          </a:p>
        </p:txBody>
      </p:sp>
      <p:sp>
        <p:nvSpPr>
          <p:cNvPr id="4" name="Google Shape;1254;p74">
            <a:extLst>
              <a:ext uri="{FF2B5EF4-FFF2-40B4-BE49-F238E27FC236}">
                <a16:creationId xmlns:a16="http://schemas.microsoft.com/office/drawing/2014/main" id="{6C6AD3B9-66AC-4148-AE63-D74F724BB42B}"/>
              </a:ext>
            </a:extLst>
          </p:cNvPr>
          <p:cNvSpPr txBox="1">
            <a:spLocks/>
          </p:cNvSpPr>
          <p:nvPr/>
        </p:nvSpPr>
        <p:spPr>
          <a:xfrm>
            <a:off x="1636979" y="3398125"/>
            <a:ext cx="5870039" cy="149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/>
            <a:r>
              <a:rPr lang="en" sz="2000" b="1" dirty="0">
                <a:solidFill>
                  <a:schemeClr val="bg2"/>
                </a:solidFill>
              </a:rPr>
              <a:t>QUESTION:</a:t>
            </a:r>
            <a:r>
              <a:rPr lang="en" sz="2000" dirty="0">
                <a:solidFill>
                  <a:schemeClr val="accent4"/>
                </a:solidFill>
              </a:rPr>
              <a:t> What do you think qualifies as a physical or mental disability?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8C56981-3BE7-451A-B50A-4C7B8C940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0996313">
            <a:off x="5129288" y="1726296"/>
            <a:ext cx="4126826" cy="395732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5" name="Google Shape;455;p58"/>
          <p:cNvSpPr txBox="1">
            <a:spLocks noGrp="1"/>
          </p:cNvSpPr>
          <p:nvPr>
            <p:ph type="ctrTitle"/>
          </p:nvPr>
        </p:nvSpPr>
        <p:spPr>
          <a:xfrm>
            <a:off x="374480" y="352078"/>
            <a:ext cx="5245735" cy="9106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4749D"/>
                </a:solidFill>
              </a:rPr>
              <a:t>Physical and Mental</a:t>
            </a:r>
            <a:endParaRPr dirty="0">
              <a:solidFill>
                <a:srgbClr val="44749D"/>
              </a:solidFill>
            </a:endParaRPr>
          </a:p>
        </p:txBody>
      </p:sp>
      <p:sp>
        <p:nvSpPr>
          <p:cNvPr id="190" name="Google Shape;456;p58">
            <a:extLst>
              <a:ext uri="{FF2B5EF4-FFF2-40B4-BE49-F238E27FC236}">
                <a16:creationId xmlns:a16="http://schemas.microsoft.com/office/drawing/2014/main" id="{8398E3CF-F5D4-471C-BD71-0C62F505ADE5}"/>
              </a:ext>
            </a:extLst>
          </p:cNvPr>
          <p:cNvSpPr txBox="1">
            <a:spLocks/>
          </p:cNvSpPr>
          <p:nvPr/>
        </p:nvSpPr>
        <p:spPr>
          <a:xfrm>
            <a:off x="694875" y="1435934"/>
            <a:ext cx="4484400" cy="910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/>
            <a:r>
              <a:rPr lang="en-US" dirty="0"/>
              <a:t>Physical </a:t>
            </a:r>
            <a:r>
              <a:rPr lang="en-US" dirty="0">
                <a:sym typeface="Wingdings" panose="05000000000000000000" pitchFamily="2" charset="2"/>
              </a:rPr>
              <a:t> physiological condition, anatomic loss, etc. that affects one or more of our body systems (musculoskeletal, neurological, digestive).</a:t>
            </a:r>
            <a:endParaRPr lang="en-US" dirty="0"/>
          </a:p>
        </p:txBody>
      </p:sp>
      <p:sp>
        <p:nvSpPr>
          <p:cNvPr id="456" name="Google Shape;456;p58"/>
          <p:cNvSpPr txBox="1">
            <a:spLocks noGrp="1"/>
          </p:cNvSpPr>
          <p:nvPr>
            <p:ph type="subTitle" idx="1"/>
          </p:nvPr>
        </p:nvSpPr>
        <p:spPr>
          <a:xfrm>
            <a:off x="694875" y="3100849"/>
            <a:ext cx="4484400" cy="910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Mental </a:t>
            </a:r>
            <a:r>
              <a:rPr lang="en" dirty="0">
                <a:sym typeface="Wingdings" panose="05000000000000000000" pitchFamily="2" charset="2"/>
              </a:rPr>
              <a:t> mental or psychological condition (intellectual, developmental, learning disabilities, emotional, mental health). </a:t>
            </a:r>
            <a:endParaRPr dirty="0"/>
          </a:p>
        </p:txBody>
      </p:sp>
      <p:pic>
        <p:nvPicPr>
          <p:cNvPr id="5" name="Picture 4" descr="Black and white image that reads &quot;some disabilities look like this, some look like this. Image of eight stick figures with various visible disabilities. The last stick figure has no apparent visible disabilities ">
            <a:extLst>
              <a:ext uri="{FF2B5EF4-FFF2-40B4-BE49-F238E27FC236}">
                <a16:creationId xmlns:a16="http://schemas.microsoft.com/office/drawing/2014/main" id="{C96AEC28-4436-488E-833C-7E6B99C91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577" y="2561509"/>
            <a:ext cx="3003276" cy="23541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Google Shape;4104;p107"/>
          <p:cNvSpPr txBox="1">
            <a:spLocks noGrp="1"/>
          </p:cNvSpPr>
          <p:nvPr>
            <p:ph type="subTitle" idx="3"/>
          </p:nvPr>
        </p:nvSpPr>
        <p:spPr>
          <a:xfrm>
            <a:off x="1262611" y="328547"/>
            <a:ext cx="6618754" cy="3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/>
              <a:t>NOT A QUALIFIED INDIVIDUAL WITH A DISABILITY:</a:t>
            </a:r>
            <a:endParaRPr sz="3600" dirty="0"/>
          </a:p>
        </p:txBody>
      </p:sp>
      <p:sp>
        <p:nvSpPr>
          <p:cNvPr id="4106" name="Google Shape;4106;p107"/>
          <p:cNvSpPr txBox="1">
            <a:spLocks noGrp="1"/>
          </p:cNvSpPr>
          <p:nvPr>
            <p:ph type="subTitle" idx="5"/>
          </p:nvPr>
        </p:nvSpPr>
        <p:spPr>
          <a:xfrm>
            <a:off x="1736831" y="2007741"/>
            <a:ext cx="5670314" cy="1824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3A2CA"/>
                </a:solidFill>
              </a:rPr>
              <a:t>I</a:t>
            </a:r>
            <a:r>
              <a:rPr lang="en" dirty="0">
                <a:solidFill>
                  <a:srgbClr val="43A2CA"/>
                </a:solidFill>
              </a:rPr>
              <a:t>ndividuals currently engaged in illegal use of drugs.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en" dirty="0">
                <a:solidFill>
                  <a:srgbClr val="43A2CA"/>
                </a:solidFill>
              </a:rPr>
              <a:t>Conditions for which individuals may seek treatment such as family or marital counseling.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3A2CA"/>
                </a:solidFill>
              </a:rPr>
              <a:t>I</a:t>
            </a:r>
            <a:r>
              <a:rPr lang="en" dirty="0">
                <a:solidFill>
                  <a:srgbClr val="43A2CA"/>
                </a:solidFill>
              </a:rPr>
              <a:t>ndividuals with a minor, non-chronic condition of short duration, generally not covered (e.g., sprain, seasonal flu, COVID-19).</a:t>
            </a:r>
            <a:endParaRPr dirty="0">
              <a:solidFill>
                <a:srgbClr val="43A2CA"/>
              </a:solidFill>
            </a:endParaRPr>
          </a:p>
        </p:txBody>
      </p:sp>
      <p:grpSp>
        <p:nvGrpSpPr>
          <p:cNvPr id="4107" name="Google Shape;4107;p10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9067" y="3789318"/>
            <a:ext cx="8507172" cy="1461624"/>
            <a:chOff x="-2284571" y="2152600"/>
            <a:chExt cx="9647507" cy="1369074"/>
          </a:xfrm>
        </p:grpSpPr>
        <p:sp>
          <p:nvSpPr>
            <p:cNvPr id="4108" name="Google Shape;4108;p107"/>
            <p:cNvSpPr/>
            <p:nvPr/>
          </p:nvSpPr>
          <p:spPr>
            <a:xfrm>
              <a:off x="-2284571" y="3265874"/>
              <a:ext cx="9647507" cy="255800"/>
            </a:xfrm>
            <a:custGeom>
              <a:avLst/>
              <a:gdLst/>
              <a:ahLst/>
              <a:cxnLst/>
              <a:rect l="l" t="t" r="r" b="b"/>
              <a:pathLst>
                <a:path w="283959" h="10232" extrusionOk="0">
                  <a:moveTo>
                    <a:pt x="141998" y="0"/>
                  </a:moveTo>
                  <a:cubicBezTo>
                    <a:pt x="63588" y="0"/>
                    <a:pt x="0" y="2278"/>
                    <a:pt x="0" y="5116"/>
                  </a:cubicBezTo>
                  <a:cubicBezTo>
                    <a:pt x="0" y="7916"/>
                    <a:pt x="63588" y="10231"/>
                    <a:pt x="141998" y="10231"/>
                  </a:cubicBezTo>
                  <a:cubicBezTo>
                    <a:pt x="220371" y="10231"/>
                    <a:pt x="283958" y="7916"/>
                    <a:pt x="283958" y="5116"/>
                  </a:cubicBezTo>
                  <a:cubicBezTo>
                    <a:pt x="283958" y="2278"/>
                    <a:pt x="220371" y="0"/>
                    <a:pt x="141998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5F7D95"/>
                </a:solidFill>
              </a:endParaRPr>
            </a:p>
          </p:txBody>
        </p:sp>
        <p:sp>
          <p:nvSpPr>
            <p:cNvPr id="4109" name="Google Shape;4109;p107"/>
            <p:cNvSpPr/>
            <p:nvPr/>
          </p:nvSpPr>
          <p:spPr>
            <a:xfrm>
              <a:off x="5034225" y="3071725"/>
              <a:ext cx="374325" cy="243650"/>
            </a:xfrm>
            <a:custGeom>
              <a:avLst/>
              <a:gdLst/>
              <a:ahLst/>
              <a:cxnLst/>
              <a:rect l="l" t="t" r="r" b="b"/>
              <a:pathLst>
                <a:path w="14973" h="9746" extrusionOk="0">
                  <a:moveTo>
                    <a:pt x="11612" y="0"/>
                  </a:moveTo>
                  <a:cubicBezTo>
                    <a:pt x="8103" y="0"/>
                    <a:pt x="8887" y="8588"/>
                    <a:pt x="8887" y="8588"/>
                  </a:cubicBezTo>
                  <a:cubicBezTo>
                    <a:pt x="8887" y="8588"/>
                    <a:pt x="5082" y="3363"/>
                    <a:pt x="2821" y="3363"/>
                  </a:cubicBezTo>
                  <a:cubicBezTo>
                    <a:pt x="2489" y="3363"/>
                    <a:pt x="2190" y="3476"/>
                    <a:pt x="1942" y="3734"/>
                  </a:cubicBezTo>
                  <a:cubicBezTo>
                    <a:pt x="0" y="5788"/>
                    <a:pt x="6534" y="9745"/>
                    <a:pt x="6534" y="9745"/>
                  </a:cubicBezTo>
                  <a:lnTo>
                    <a:pt x="11276" y="9745"/>
                  </a:lnTo>
                  <a:cubicBezTo>
                    <a:pt x="11276" y="9745"/>
                    <a:pt x="14973" y="0"/>
                    <a:pt x="11612" y="0"/>
                  </a:cubicBezTo>
                  <a:close/>
                </a:path>
              </a:pathLst>
            </a:custGeom>
            <a:solidFill>
              <a:srgbClr val="447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0" name="Google Shape;4110;p107"/>
            <p:cNvSpPr/>
            <p:nvPr/>
          </p:nvSpPr>
          <p:spPr>
            <a:xfrm>
              <a:off x="6978600" y="3132400"/>
              <a:ext cx="374350" cy="243650"/>
            </a:xfrm>
            <a:custGeom>
              <a:avLst/>
              <a:gdLst/>
              <a:ahLst/>
              <a:cxnLst/>
              <a:rect l="l" t="t" r="r" b="b"/>
              <a:pathLst>
                <a:path w="14974" h="9746" extrusionOk="0">
                  <a:moveTo>
                    <a:pt x="3399" y="0"/>
                  </a:moveTo>
                  <a:cubicBezTo>
                    <a:pt x="1" y="0"/>
                    <a:pt x="3735" y="9745"/>
                    <a:pt x="3735" y="9745"/>
                  </a:cubicBezTo>
                  <a:lnTo>
                    <a:pt x="8439" y="9745"/>
                  </a:lnTo>
                  <a:cubicBezTo>
                    <a:pt x="8439" y="9745"/>
                    <a:pt x="14974" y="5788"/>
                    <a:pt x="13069" y="3734"/>
                  </a:cubicBezTo>
                  <a:cubicBezTo>
                    <a:pt x="12821" y="3476"/>
                    <a:pt x="12522" y="3363"/>
                    <a:pt x="12189" y="3363"/>
                  </a:cubicBezTo>
                  <a:cubicBezTo>
                    <a:pt x="9920" y="3363"/>
                    <a:pt x="6087" y="8588"/>
                    <a:pt x="6087" y="8588"/>
                  </a:cubicBezTo>
                  <a:cubicBezTo>
                    <a:pt x="6087" y="8588"/>
                    <a:pt x="6871" y="0"/>
                    <a:pt x="3399" y="0"/>
                  </a:cubicBezTo>
                  <a:close/>
                </a:path>
              </a:pathLst>
            </a:custGeom>
            <a:solidFill>
              <a:srgbClr val="447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1" name="Google Shape;4111;p107"/>
            <p:cNvSpPr/>
            <p:nvPr/>
          </p:nvSpPr>
          <p:spPr>
            <a:xfrm>
              <a:off x="5375875" y="2152600"/>
              <a:ext cx="1052950" cy="1173050"/>
            </a:xfrm>
            <a:custGeom>
              <a:avLst/>
              <a:gdLst/>
              <a:ahLst/>
              <a:cxnLst/>
              <a:rect l="l" t="t" r="r" b="b"/>
              <a:pathLst>
                <a:path w="42118" h="46922" extrusionOk="0">
                  <a:moveTo>
                    <a:pt x="17846" y="19361"/>
                  </a:moveTo>
                  <a:cubicBezTo>
                    <a:pt x="17883" y="19361"/>
                    <a:pt x="17921" y="19362"/>
                    <a:pt x="17960" y="19366"/>
                  </a:cubicBezTo>
                  <a:cubicBezTo>
                    <a:pt x="18968" y="19403"/>
                    <a:pt x="19752" y="20710"/>
                    <a:pt x="20088" y="21344"/>
                  </a:cubicBezTo>
                  <a:cubicBezTo>
                    <a:pt x="20275" y="21680"/>
                    <a:pt x="20275" y="22054"/>
                    <a:pt x="20163" y="22390"/>
                  </a:cubicBezTo>
                  <a:cubicBezTo>
                    <a:pt x="20021" y="22673"/>
                    <a:pt x="19793" y="22785"/>
                    <a:pt x="19521" y="22785"/>
                  </a:cubicBezTo>
                  <a:cubicBezTo>
                    <a:pt x="18933" y="22785"/>
                    <a:pt x="18136" y="22264"/>
                    <a:pt x="17549" y="21830"/>
                  </a:cubicBezTo>
                  <a:cubicBezTo>
                    <a:pt x="16534" y="21141"/>
                    <a:pt x="16610" y="19361"/>
                    <a:pt x="17846" y="19361"/>
                  </a:cubicBezTo>
                  <a:close/>
                  <a:moveTo>
                    <a:pt x="31197" y="26482"/>
                  </a:moveTo>
                  <a:cubicBezTo>
                    <a:pt x="31302" y="26482"/>
                    <a:pt x="31408" y="26508"/>
                    <a:pt x="31514" y="26534"/>
                  </a:cubicBezTo>
                  <a:cubicBezTo>
                    <a:pt x="33232" y="27328"/>
                    <a:pt x="30719" y="28102"/>
                    <a:pt x="29358" y="28102"/>
                  </a:cubicBezTo>
                  <a:cubicBezTo>
                    <a:pt x="28797" y="28102"/>
                    <a:pt x="28431" y="27971"/>
                    <a:pt x="28638" y="27655"/>
                  </a:cubicBezTo>
                  <a:cubicBezTo>
                    <a:pt x="29199" y="26758"/>
                    <a:pt x="30543" y="26572"/>
                    <a:pt x="31065" y="26497"/>
                  </a:cubicBezTo>
                  <a:cubicBezTo>
                    <a:pt x="31109" y="26486"/>
                    <a:pt x="31153" y="26482"/>
                    <a:pt x="31197" y="26482"/>
                  </a:cubicBezTo>
                  <a:close/>
                  <a:moveTo>
                    <a:pt x="12156" y="26537"/>
                  </a:moveTo>
                  <a:cubicBezTo>
                    <a:pt x="13306" y="26537"/>
                    <a:pt x="15309" y="28961"/>
                    <a:pt x="15309" y="28961"/>
                  </a:cubicBezTo>
                  <a:cubicBezTo>
                    <a:pt x="15618" y="29921"/>
                    <a:pt x="15412" y="30288"/>
                    <a:pt x="14967" y="30288"/>
                  </a:cubicBezTo>
                  <a:cubicBezTo>
                    <a:pt x="13805" y="30288"/>
                    <a:pt x="11018" y="27779"/>
                    <a:pt x="11612" y="26833"/>
                  </a:cubicBezTo>
                  <a:cubicBezTo>
                    <a:pt x="11749" y="26624"/>
                    <a:pt x="11937" y="26537"/>
                    <a:pt x="12156" y="26537"/>
                  </a:cubicBezTo>
                  <a:close/>
                  <a:moveTo>
                    <a:pt x="26657" y="32520"/>
                  </a:moveTo>
                  <a:cubicBezTo>
                    <a:pt x="27930" y="32520"/>
                    <a:pt x="28765" y="33682"/>
                    <a:pt x="29161" y="34375"/>
                  </a:cubicBezTo>
                  <a:cubicBezTo>
                    <a:pt x="29423" y="34824"/>
                    <a:pt x="29423" y="35346"/>
                    <a:pt x="29124" y="35757"/>
                  </a:cubicBezTo>
                  <a:cubicBezTo>
                    <a:pt x="28911" y="36036"/>
                    <a:pt x="28637" y="36155"/>
                    <a:pt x="28336" y="36155"/>
                  </a:cubicBezTo>
                  <a:cubicBezTo>
                    <a:pt x="26786" y="36155"/>
                    <a:pt x="24511" y="33021"/>
                    <a:pt x="26137" y="32583"/>
                  </a:cubicBezTo>
                  <a:cubicBezTo>
                    <a:pt x="26318" y="32540"/>
                    <a:pt x="26491" y="32520"/>
                    <a:pt x="26657" y="32520"/>
                  </a:cubicBezTo>
                  <a:close/>
                  <a:moveTo>
                    <a:pt x="31927" y="1"/>
                  </a:moveTo>
                  <a:cubicBezTo>
                    <a:pt x="31269" y="1"/>
                    <a:pt x="30602" y="94"/>
                    <a:pt x="29945" y="286"/>
                  </a:cubicBezTo>
                  <a:cubicBezTo>
                    <a:pt x="29348" y="472"/>
                    <a:pt x="28713" y="734"/>
                    <a:pt x="28078" y="995"/>
                  </a:cubicBezTo>
                  <a:cubicBezTo>
                    <a:pt x="27518" y="1219"/>
                    <a:pt x="27108" y="1630"/>
                    <a:pt x="26809" y="2153"/>
                  </a:cubicBezTo>
                  <a:cubicBezTo>
                    <a:pt x="26099" y="3459"/>
                    <a:pt x="25987" y="4990"/>
                    <a:pt x="26473" y="6409"/>
                  </a:cubicBezTo>
                  <a:cubicBezTo>
                    <a:pt x="27316" y="9076"/>
                    <a:pt x="26375" y="10851"/>
                    <a:pt x="25108" y="10851"/>
                  </a:cubicBezTo>
                  <a:cubicBezTo>
                    <a:pt x="24637" y="10851"/>
                    <a:pt x="24121" y="10605"/>
                    <a:pt x="23635" y="10068"/>
                  </a:cubicBezTo>
                  <a:cubicBezTo>
                    <a:pt x="22403" y="8761"/>
                    <a:pt x="23336" y="5961"/>
                    <a:pt x="23038" y="3571"/>
                  </a:cubicBezTo>
                  <a:lnTo>
                    <a:pt x="23038" y="3571"/>
                  </a:lnTo>
                  <a:cubicBezTo>
                    <a:pt x="20909" y="4804"/>
                    <a:pt x="18594" y="6297"/>
                    <a:pt x="16055" y="8015"/>
                  </a:cubicBezTo>
                  <a:cubicBezTo>
                    <a:pt x="16205" y="8575"/>
                    <a:pt x="16429" y="9098"/>
                    <a:pt x="16765" y="9583"/>
                  </a:cubicBezTo>
                  <a:cubicBezTo>
                    <a:pt x="17736" y="11188"/>
                    <a:pt x="21021" y="14101"/>
                    <a:pt x="19304" y="15893"/>
                  </a:cubicBezTo>
                  <a:cubicBezTo>
                    <a:pt x="18949" y="16271"/>
                    <a:pt x="18475" y="16443"/>
                    <a:pt x="17941" y="16443"/>
                  </a:cubicBezTo>
                  <a:cubicBezTo>
                    <a:pt x="15942" y="16443"/>
                    <a:pt x="13098" y="14036"/>
                    <a:pt x="12508" y="11002"/>
                  </a:cubicBezTo>
                  <a:cubicBezTo>
                    <a:pt x="12508" y="10852"/>
                    <a:pt x="12471" y="10703"/>
                    <a:pt x="12396" y="10554"/>
                  </a:cubicBezTo>
                  <a:cubicBezTo>
                    <a:pt x="10753" y="11823"/>
                    <a:pt x="9223" y="13317"/>
                    <a:pt x="7878" y="14960"/>
                  </a:cubicBezTo>
                  <a:cubicBezTo>
                    <a:pt x="7878" y="16565"/>
                    <a:pt x="8775" y="18021"/>
                    <a:pt x="10231" y="18731"/>
                  </a:cubicBezTo>
                  <a:cubicBezTo>
                    <a:pt x="13031" y="20187"/>
                    <a:pt x="14525" y="22427"/>
                    <a:pt x="11762" y="22801"/>
                  </a:cubicBezTo>
                  <a:cubicBezTo>
                    <a:pt x="11650" y="22818"/>
                    <a:pt x="11541" y="22826"/>
                    <a:pt x="11433" y="22826"/>
                  </a:cubicBezTo>
                  <a:cubicBezTo>
                    <a:pt x="8990" y="22826"/>
                    <a:pt x="7599" y="18527"/>
                    <a:pt x="5489" y="18133"/>
                  </a:cubicBezTo>
                  <a:cubicBezTo>
                    <a:pt x="4331" y="19888"/>
                    <a:pt x="3323" y="21755"/>
                    <a:pt x="2464" y="23697"/>
                  </a:cubicBezTo>
                  <a:cubicBezTo>
                    <a:pt x="2726" y="25041"/>
                    <a:pt x="3547" y="26198"/>
                    <a:pt x="4742" y="26870"/>
                  </a:cubicBezTo>
                  <a:cubicBezTo>
                    <a:pt x="7804" y="28663"/>
                    <a:pt x="10828" y="31015"/>
                    <a:pt x="9484" y="32919"/>
                  </a:cubicBezTo>
                  <a:cubicBezTo>
                    <a:pt x="9079" y="33493"/>
                    <a:pt x="8568" y="33745"/>
                    <a:pt x="7917" y="33745"/>
                  </a:cubicBezTo>
                  <a:cubicBezTo>
                    <a:pt x="6408" y="33745"/>
                    <a:pt x="4141" y="32393"/>
                    <a:pt x="672" y="30567"/>
                  </a:cubicBezTo>
                  <a:lnTo>
                    <a:pt x="448" y="30455"/>
                  </a:lnTo>
                  <a:lnTo>
                    <a:pt x="448" y="30455"/>
                  </a:lnTo>
                  <a:cubicBezTo>
                    <a:pt x="0" y="32845"/>
                    <a:pt x="112" y="35272"/>
                    <a:pt x="709" y="37624"/>
                  </a:cubicBezTo>
                  <a:cubicBezTo>
                    <a:pt x="2278" y="41806"/>
                    <a:pt x="5339" y="41432"/>
                    <a:pt x="9409" y="43075"/>
                  </a:cubicBezTo>
                  <a:cubicBezTo>
                    <a:pt x="10268" y="43374"/>
                    <a:pt x="11015" y="43934"/>
                    <a:pt x="11575" y="44681"/>
                  </a:cubicBezTo>
                  <a:cubicBezTo>
                    <a:pt x="11836" y="45390"/>
                    <a:pt x="11874" y="46174"/>
                    <a:pt x="11687" y="46921"/>
                  </a:cubicBezTo>
                  <a:lnTo>
                    <a:pt x="12210" y="46921"/>
                  </a:lnTo>
                  <a:cubicBezTo>
                    <a:pt x="12471" y="46436"/>
                    <a:pt x="12770" y="45950"/>
                    <a:pt x="13143" y="45390"/>
                  </a:cubicBezTo>
                  <a:lnTo>
                    <a:pt x="13927" y="44083"/>
                  </a:lnTo>
                  <a:cubicBezTo>
                    <a:pt x="17250" y="38558"/>
                    <a:pt x="32334" y="5180"/>
                    <a:pt x="32335" y="5177"/>
                  </a:cubicBezTo>
                  <a:lnTo>
                    <a:pt x="32335" y="5177"/>
                  </a:lnTo>
                  <a:cubicBezTo>
                    <a:pt x="30057" y="12607"/>
                    <a:pt x="18258" y="41171"/>
                    <a:pt x="16242" y="43859"/>
                  </a:cubicBezTo>
                  <a:cubicBezTo>
                    <a:pt x="15533" y="44830"/>
                    <a:pt x="14861" y="45838"/>
                    <a:pt x="14263" y="46921"/>
                  </a:cubicBezTo>
                  <a:lnTo>
                    <a:pt x="33604" y="46921"/>
                  </a:lnTo>
                  <a:cubicBezTo>
                    <a:pt x="33716" y="46697"/>
                    <a:pt x="33866" y="46548"/>
                    <a:pt x="34015" y="46324"/>
                  </a:cubicBezTo>
                  <a:cubicBezTo>
                    <a:pt x="28937" y="44233"/>
                    <a:pt x="26062" y="43374"/>
                    <a:pt x="26660" y="41134"/>
                  </a:cubicBezTo>
                  <a:cubicBezTo>
                    <a:pt x="26934" y="40103"/>
                    <a:pt x="27881" y="39720"/>
                    <a:pt x="29147" y="39720"/>
                  </a:cubicBezTo>
                  <a:cubicBezTo>
                    <a:pt x="30632" y="39720"/>
                    <a:pt x="32557" y="40247"/>
                    <a:pt x="34351" y="40872"/>
                  </a:cubicBezTo>
                  <a:cubicBezTo>
                    <a:pt x="34874" y="41077"/>
                    <a:pt x="35425" y="41171"/>
                    <a:pt x="35978" y="41171"/>
                  </a:cubicBezTo>
                  <a:cubicBezTo>
                    <a:pt x="36333" y="41171"/>
                    <a:pt x="36689" y="41132"/>
                    <a:pt x="37040" y="41059"/>
                  </a:cubicBezTo>
                  <a:cubicBezTo>
                    <a:pt x="37152" y="40872"/>
                    <a:pt x="37226" y="40648"/>
                    <a:pt x="37301" y="40462"/>
                  </a:cubicBezTo>
                  <a:cubicBezTo>
                    <a:pt x="38197" y="38445"/>
                    <a:pt x="39019" y="36392"/>
                    <a:pt x="39691" y="34338"/>
                  </a:cubicBezTo>
                  <a:cubicBezTo>
                    <a:pt x="39098" y="34025"/>
                    <a:pt x="38300" y="33964"/>
                    <a:pt x="37441" y="33964"/>
                  </a:cubicBezTo>
                  <a:cubicBezTo>
                    <a:pt x="36898" y="33964"/>
                    <a:pt x="36330" y="33988"/>
                    <a:pt x="35775" y="33988"/>
                  </a:cubicBezTo>
                  <a:cubicBezTo>
                    <a:pt x="34384" y="33988"/>
                    <a:pt x="33071" y="33836"/>
                    <a:pt x="32410" y="32770"/>
                  </a:cubicBezTo>
                  <a:cubicBezTo>
                    <a:pt x="31473" y="31295"/>
                    <a:pt x="32166" y="30613"/>
                    <a:pt x="33540" y="30613"/>
                  </a:cubicBezTo>
                  <a:cubicBezTo>
                    <a:pt x="34358" y="30613"/>
                    <a:pt x="35417" y="30854"/>
                    <a:pt x="36517" y="31314"/>
                  </a:cubicBezTo>
                  <a:cubicBezTo>
                    <a:pt x="37065" y="31566"/>
                    <a:pt x="37644" y="31688"/>
                    <a:pt x="38218" y="31688"/>
                  </a:cubicBezTo>
                  <a:cubicBezTo>
                    <a:pt x="39091" y="31688"/>
                    <a:pt x="39956" y="31406"/>
                    <a:pt x="40699" y="30866"/>
                  </a:cubicBezTo>
                  <a:cubicBezTo>
                    <a:pt x="41221" y="28812"/>
                    <a:pt x="41595" y="26684"/>
                    <a:pt x="41856" y="24556"/>
                  </a:cubicBezTo>
                  <a:lnTo>
                    <a:pt x="41856" y="24556"/>
                  </a:lnTo>
                  <a:cubicBezTo>
                    <a:pt x="41744" y="24630"/>
                    <a:pt x="41632" y="24668"/>
                    <a:pt x="41520" y="24742"/>
                  </a:cubicBezTo>
                  <a:cubicBezTo>
                    <a:pt x="40434" y="25356"/>
                    <a:pt x="39196" y="25623"/>
                    <a:pt x="38017" y="25623"/>
                  </a:cubicBezTo>
                  <a:cubicBezTo>
                    <a:pt x="35468" y="25623"/>
                    <a:pt x="33202" y="24374"/>
                    <a:pt x="33380" y="22689"/>
                  </a:cubicBezTo>
                  <a:cubicBezTo>
                    <a:pt x="33679" y="20224"/>
                    <a:pt x="38010" y="20859"/>
                    <a:pt x="39877" y="20598"/>
                  </a:cubicBezTo>
                  <a:cubicBezTo>
                    <a:pt x="40661" y="20486"/>
                    <a:pt x="41446" y="20224"/>
                    <a:pt x="42118" y="19814"/>
                  </a:cubicBezTo>
                  <a:cubicBezTo>
                    <a:pt x="42080" y="17013"/>
                    <a:pt x="41782" y="14213"/>
                    <a:pt x="41109" y="11487"/>
                  </a:cubicBezTo>
                  <a:cubicBezTo>
                    <a:pt x="38762" y="12588"/>
                    <a:pt x="37135" y="15635"/>
                    <a:pt x="35166" y="15635"/>
                  </a:cubicBezTo>
                  <a:cubicBezTo>
                    <a:pt x="35131" y="15635"/>
                    <a:pt x="35096" y="15634"/>
                    <a:pt x="35061" y="15632"/>
                  </a:cubicBezTo>
                  <a:cubicBezTo>
                    <a:pt x="32372" y="15520"/>
                    <a:pt x="32447" y="12570"/>
                    <a:pt x="36031" y="11076"/>
                  </a:cubicBezTo>
                  <a:cubicBezTo>
                    <a:pt x="39616" y="9583"/>
                    <a:pt x="39392" y="6297"/>
                    <a:pt x="39392" y="6297"/>
                  </a:cubicBezTo>
                  <a:cubicBezTo>
                    <a:pt x="38944" y="5326"/>
                    <a:pt x="38496" y="4356"/>
                    <a:pt x="37936" y="3385"/>
                  </a:cubicBezTo>
                  <a:cubicBezTo>
                    <a:pt x="36645" y="1244"/>
                    <a:pt x="34341" y="1"/>
                    <a:pt x="31927" y="1"/>
                  </a:cubicBezTo>
                  <a:close/>
                </a:path>
              </a:pathLst>
            </a:custGeom>
            <a:solidFill>
              <a:srgbClr val="447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2" name="Google Shape;4112;p107"/>
            <p:cNvSpPr/>
            <p:nvPr/>
          </p:nvSpPr>
          <p:spPr>
            <a:xfrm>
              <a:off x="5680175" y="2282025"/>
              <a:ext cx="503150" cy="1043625"/>
            </a:xfrm>
            <a:custGeom>
              <a:avLst/>
              <a:gdLst/>
              <a:ahLst/>
              <a:cxnLst/>
              <a:rect l="l" t="t" r="r" b="b"/>
              <a:pathLst>
                <a:path w="20126" h="41745" extrusionOk="0">
                  <a:moveTo>
                    <a:pt x="20126" y="0"/>
                  </a:moveTo>
                  <a:cubicBezTo>
                    <a:pt x="20124" y="3"/>
                    <a:pt x="5078" y="33381"/>
                    <a:pt x="1718" y="38906"/>
                  </a:cubicBezTo>
                  <a:lnTo>
                    <a:pt x="934" y="40213"/>
                  </a:lnTo>
                  <a:cubicBezTo>
                    <a:pt x="598" y="40773"/>
                    <a:pt x="299" y="41259"/>
                    <a:pt x="0" y="41744"/>
                  </a:cubicBezTo>
                  <a:lnTo>
                    <a:pt x="2091" y="41744"/>
                  </a:lnTo>
                  <a:cubicBezTo>
                    <a:pt x="2689" y="40699"/>
                    <a:pt x="3361" y="39653"/>
                    <a:pt x="4070" y="38682"/>
                  </a:cubicBezTo>
                  <a:cubicBezTo>
                    <a:pt x="6086" y="35994"/>
                    <a:pt x="17885" y="7430"/>
                    <a:pt x="20126" y="0"/>
                  </a:cubicBezTo>
                  <a:close/>
                </a:path>
              </a:pathLst>
            </a:custGeom>
            <a:solidFill>
              <a:srgbClr val="C6D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3" name="Google Shape;4113;p107"/>
            <p:cNvSpPr/>
            <p:nvPr/>
          </p:nvSpPr>
          <p:spPr>
            <a:xfrm>
              <a:off x="6028350" y="2586825"/>
              <a:ext cx="207250" cy="91000"/>
            </a:xfrm>
            <a:custGeom>
              <a:avLst/>
              <a:gdLst/>
              <a:ahLst/>
              <a:cxnLst/>
              <a:rect l="l" t="t" r="r" b="b"/>
              <a:pathLst>
                <a:path w="8290" h="3640" extrusionOk="0">
                  <a:moveTo>
                    <a:pt x="7524" y="1"/>
                  </a:moveTo>
                  <a:cubicBezTo>
                    <a:pt x="5248" y="1"/>
                    <a:pt x="3012" y="448"/>
                    <a:pt x="897" y="1287"/>
                  </a:cubicBezTo>
                  <a:lnTo>
                    <a:pt x="0" y="3639"/>
                  </a:lnTo>
                  <a:cubicBezTo>
                    <a:pt x="2390" y="1735"/>
                    <a:pt x="5265" y="503"/>
                    <a:pt x="8290" y="18"/>
                  </a:cubicBezTo>
                  <a:cubicBezTo>
                    <a:pt x="8034" y="6"/>
                    <a:pt x="7779" y="1"/>
                    <a:pt x="7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4" name="Google Shape;4114;p107"/>
            <p:cNvSpPr/>
            <p:nvPr/>
          </p:nvSpPr>
          <p:spPr>
            <a:xfrm>
              <a:off x="5957400" y="2445375"/>
              <a:ext cx="85900" cy="219375"/>
            </a:xfrm>
            <a:custGeom>
              <a:avLst/>
              <a:gdLst/>
              <a:ahLst/>
              <a:cxnLst/>
              <a:rect l="l" t="t" r="r" b="b"/>
              <a:pathLst>
                <a:path w="3436" h="8775" extrusionOk="0">
                  <a:moveTo>
                    <a:pt x="1" y="0"/>
                  </a:moveTo>
                  <a:cubicBezTo>
                    <a:pt x="1457" y="2689"/>
                    <a:pt x="2204" y="5713"/>
                    <a:pt x="2129" y="8775"/>
                  </a:cubicBezTo>
                  <a:lnTo>
                    <a:pt x="3436" y="6684"/>
                  </a:lnTo>
                  <a:cubicBezTo>
                    <a:pt x="2764" y="4219"/>
                    <a:pt x="1606" y="194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5" name="Google Shape;4115;p107"/>
            <p:cNvSpPr/>
            <p:nvPr/>
          </p:nvSpPr>
          <p:spPr>
            <a:xfrm>
              <a:off x="5785650" y="2745000"/>
              <a:ext cx="138175" cy="187650"/>
            </a:xfrm>
            <a:custGeom>
              <a:avLst/>
              <a:gdLst/>
              <a:ahLst/>
              <a:cxnLst/>
              <a:rect l="l" t="t" r="r" b="b"/>
              <a:pathLst>
                <a:path w="5527" h="7506" extrusionOk="0">
                  <a:moveTo>
                    <a:pt x="1" y="1"/>
                  </a:moveTo>
                  <a:lnTo>
                    <a:pt x="1" y="1"/>
                  </a:lnTo>
                  <a:cubicBezTo>
                    <a:pt x="2278" y="2017"/>
                    <a:pt x="4033" y="4631"/>
                    <a:pt x="5004" y="7506"/>
                  </a:cubicBezTo>
                  <a:lnTo>
                    <a:pt x="5527" y="5116"/>
                  </a:lnTo>
                  <a:cubicBezTo>
                    <a:pt x="4070" y="3025"/>
                    <a:pt x="2203" y="130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6" name="Google Shape;4116;p107"/>
            <p:cNvSpPr/>
            <p:nvPr/>
          </p:nvSpPr>
          <p:spPr>
            <a:xfrm>
              <a:off x="5690450" y="2949425"/>
              <a:ext cx="116700" cy="204450"/>
            </a:xfrm>
            <a:custGeom>
              <a:avLst/>
              <a:gdLst/>
              <a:ahLst/>
              <a:cxnLst/>
              <a:rect l="l" t="t" r="r" b="b"/>
              <a:pathLst>
                <a:path w="4668" h="8178" extrusionOk="0">
                  <a:moveTo>
                    <a:pt x="0" y="1"/>
                  </a:moveTo>
                  <a:lnTo>
                    <a:pt x="0" y="1"/>
                  </a:lnTo>
                  <a:cubicBezTo>
                    <a:pt x="1942" y="2353"/>
                    <a:pt x="3248" y="5153"/>
                    <a:pt x="3809" y="8178"/>
                  </a:cubicBezTo>
                  <a:lnTo>
                    <a:pt x="4667" y="5900"/>
                  </a:lnTo>
                  <a:cubicBezTo>
                    <a:pt x="3547" y="3623"/>
                    <a:pt x="1942" y="1606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7" name="Google Shape;4117;p107"/>
            <p:cNvSpPr/>
            <p:nvPr/>
          </p:nvSpPr>
          <p:spPr>
            <a:xfrm>
              <a:off x="5899525" y="2888900"/>
              <a:ext cx="225000" cy="47500"/>
            </a:xfrm>
            <a:custGeom>
              <a:avLst/>
              <a:gdLst/>
              <a:ahLst/>
              <a:cxnLst/>
              <a:rect l="l" t="t" r="r" b="b"/>
              <a:pathLst>
                <a:path w="9000" h="1900" extrusionOk="0">
                  <a:moveTo>
                    <a:pt x="2657" y="0"/>
                  </a:moveTo>
                  <a:cubicBezTo>
                    <a:pt x="2294" y="0"/>
                    <a:pt x="1932" y="11"/>
                    <a:pt x="1569" y="32"/>
                  </a:cubicBezTo>
                  <a:lnTo>
                    <a:pt x="1" y="1899"/>
                  </a:lnTo>
                  <a:cubicBezTo>
                    <a:pt x="1910" y="1230"/>
                    <a:pt x="3917" y="890"/>
                    <a:pt x="5937" y="890"/>
                  </a:cubicBezTo>
                  <a:cubicBezTo>
                    <a:pt x="6958" y="890"/>
                    <a:pt x="7983" y="977"/>
                    <a:pt x="8999" y="1152"/>
                  </a:cubicBezTo>
                  <a:cubicBezTo>
                    <a:pt x="6983" y="384"/>
                    <a:pt x="4830" y="0"/>
                    <a:pt x="2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8" name="Google Shape;4118;p107"/>
            <p:cNvSpPr/>
            <p:nvPr/>
          </p:nvSpPr>
          <p:spPr>
            <a:xfrm>
              <a:off x="5804325" y="3109525"/>
              <a:ext cx="220325" cy="62100"/>
            </a:xfrm>
            <a:custGeom>
              <a:avLst/>
              <a:gdLst/>
              <a:ahLst/>
              <a:cxnLst/>
              <a:rect l="l" t="t" r="r" b="b"/>
              <a:pathLst>
                <a:path w="8813" h="2484" extrusionOk="0">
                  <a:moveTo>
                    <a:pt x="5041" y="0"/>
                  </a:moveTo>
                  <a:cubicBezTo>
                    <a:pt x="3781" y="0"/>
                    <a:pt x="2521" y="131"/>
                    <a:pt x="1270" y="392"/>
                  </a:cubicBezTo>
                  <a:lnTo>
                    <a:pt x="0" y="2483"/>
                  </a:lnTo>
                  <a:cubicBezTo>
                    <a:pt x="2658" y="1100"/>
                    <a:pt x="5599" y="391"/>
                    <a:pt x="8582" y="391"/>
                  </a:cubicBezTo>
                  <a:cubicBezTo>
                    <a:pt x="8659" y="391"/>
                    <a:pt x="8736" y="391"/>
                    <a:pt x="8812" y="392"/>
                  </a:cubicBezTo>
                  <a:cubicBezTo>
                    <a:pt x="7561" y="131"/>
                    <a:pt x="6301" y="0"/>
                    <a:pt x="5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9" name="Google Shape;4119;p107"/>
            <p:cNvSpPr/>
            <p:nvPr/>
          </p:nvSpPr>
          <p:spPr>
            <a:xfrm>
              <a:off x="6623900" y="2192400"/>
              <a:ext cx="511550" cy="1161250"/>
            </a:xfrm>
            <a:custGeom>
              <a:avLst/>
              <a:gdLst/>
              <a:ahLst/>
              <a:cxnLst/>
              <a:rect l="l" t="t" r="r" b="b"/>
              <a:pathLst>
                <a:path w="20462" h="46450" extrusionOk="0">
                  <a:moveTo>
                    <a:pt x="17997" y="1"/>
                  </a:moveTo>
                  <a:cubicBezTo>
                    <a:pt x="17885" y="6273"/>
                    <a:pt x="12173" y="7916"/>
                    <a:pt x="10231" y="11239"/>
                  </a:cubicBezTo>
                  <a:cubicBezTo>
                    <a:pt x="8327" y="14562"/>
                    <a:pt x="11351" y="16019"/>
                    <a:pt x="9260" y="18296"/>
                  </a:cubicBezTo>
                  <a:cubicBezTo>
                    <a:pt x="7169" y="20611"/>
                    <a:pt x="4780" y="20462"/>
                    <a:pt x="5414" y="22814"/>
                  </a:cubicBezTo>
                  <a:cubicBezTo>
                    <a:pt x="6049" y="25204"/>
                    <a:pt x="7729" y="29087"/>
                    <a:pt x="4518" y="30581"/>
                  </a:cubicBezTo>
                  <a:cubicBezTo>
                    <a:pt x="1307" y="32037"/>
                    <a:pt x="2838" y="34165"/>
                    <a:pt x="3809" y="37115"/>
                  </a:cubicBezTo>
                  <a:cubicBezTo>
                    <a:pt x="4817" y="40027"/>
                    <a:pt x="4033" y="41334"/>
                    <a:pt x="971" y="44358"/>
                  </a:cubicBezTo>
                  <a:cubicBezTo>
                    <a:pt x="187" y="45105"/>
                    <a:pt x="0" y="45815"/>
                    <a:pt x="112" y="46449"/>
                  </a:cubicBezTo>
                  <a:lnTo>
                    <a:pt x="11911" y="46449"/>
                  </a:lnTo>
                  <a:cubicBezTo>
                    <a:pt x="12247" y="45404"/>
                    <a:pt x="12434" y="44321"/>
                    <a:pt x="12359" y="43238"/>
                  </a:cubicBezTo>
                  <a:cubicBezTo>
                    <a:pt x="12135" y="39019"/>
                    <a:pt x="11351" y="39206"/>
                    <a:pt x="12957" y="37301"/>
                  </a:cubicBezTo>
                  <a:cubicBezTo>
                    <a:pt x="14525" y="35360"/>
                    <a:pt x="15458" y="35024"/>
                    <a:pt x="14749" y="32149"/>
                  </a:cubicBezTo>
                  <a:cubicBezTo>
                    <a:pt x="14040" y="29236"/>
                    <a:pt x="13778" y="27295"/>
                    <a:pt x="16056" y="25503"/>
                  </a:cubicBezTo>
                  <a:cubicBezTo>
                    <a:pt x="18333" y="23673"/>
                    <a:pt x="18408" y="20499"/>
                    <a:pt x="17064" y="17699"/>
                  </a:cubicBezTo>
                  <a:cubicBezTo>
                    <a:pt x="15682" y="14936"/>
                    <a:pt x="18408" y="12957"/>
                    <a:pt x="19454" y="8700"/>
                  </a:cubicBezTo>
                  <a:cubicBezTo>
                    <a:pt x="20462" y="4444"/>
                    <a:pt x="17997" y="1"/>
                    <a:pt x="17997" y="1"/>
                  </a:cubicBezTo>
                  <a:close/>
                </a:path>
              </a:pathLst>
            </a:custGeom>
            <a:solidFill>
              <a:srgbClr val="447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20" name="Google Shape;4120;p107"/>
            <p:cNvSpPr/>
            <p:nvPr/>
          </p:nvSpPr>
          <p:spPr>
            <a:xfrm>
              <a:off x="6758325" y="2508600"/>
              <a:ext cx="242700" cy="845975"/>
            </a:xfrm>
            <a:custGeom>
              <a:avLst/>
              <a:gdLst/>
              <a:ahLst/>
              <a:cxnLst/>
              <a:rect l="l" t="t" r="r" b="b"/>
              <a:pathLst>
                <a:path w="9708" h="33839" extrusionOk="0">
                  <a:moveTo>
                    <a:pt x="9372" y="1"/>
                  </a:moveTo>
                  <a:cubicBezTo>
                    <a:pt x="9251" y="1"/>
                    <a:pt x="9142" y="79"/>
                    <a:pt x="9111" y="234"/>
                  </a:cubicBezTo>
                  <a:lnTo>
                    <a:pt x="0" y="33839"/>
                  </a:lnTo>
                  <a:lnTo>
                    <a:pt x="635" y="33839"/>
                  </a:lnTo>
                  <a:lnTo>
                    <a:pt x="9671" y="384"/>
                  </a:lnTo>
                  <a:cubicBezTo>
                    <a:pt x="9708" y="197"/>
                    <a:pt x="9596" y="48"/>
                    <a:pt x="9447" y="10"/>
                  </a:cubicBezTo>
                  <a:cubicBezTo>
                    <a:pt x="9422" y="4"/>
                    <a:pt x="9397" y="1"/>
                    <a:pt x="9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nternational Day of People with Disabilities by Slidesgo">
  <a:themeElements>
    <a:clrScheme name="Colorblind KU Colors">
      <a:dk1>
        <a:srgbClr val="44749D"/>
      </a:dk1>
      <a:lt1>
        <a:srgbClr val="EBE7E0"/>
      </a:lt1>
      <a:dk2>
        <a:srgbClr val="63ACBE"/>
      </a:dk2>
      <a:lt2>
        <a:srgbClr val="C6D4E1"/>
      </a:lt2>
      <a:accent1>
        <a:srgbClr val="FFFFFF"/>
      </a:accent1>
      <a:accent2>
        <a:srgbClr val="F28820"/>
      </a:accent2>
      <a:accent3>
        <a:srgbClr val="ABC3C9"/>
      </a:accent3>
      <a:accent4>
        <a:srgbClr val="44749D"/>
      </a:accent4>
      <a:accent5>
        <a:srgbClr val="85C0F9"/>
      </a:accent5>
      <a:accent6>
        <a:srgbClr val="F8B931"/>
      </a:accent6>
      <a:hlink>
        <a:srgbClr val="0F2080"/>
      </a:hlink>
      <a:folHlink>
        <a:srgbClr val="EBE7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1576</Words>
  <Application>Microsoft Office PowerPoint</Application>
  <PresentationFormat>On-screen Show (16:9)</PresentationFormat>
  <Paragraphs>165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Courier New</vt:lpstr>
      <vt:lpstr>Roboto Medium</vt:lpstr>
      <vt:lpstr>Wingdings</vt:lpstr>
      <vt:lpstr>Roboto</vt:lpstr>
      <vt:lpstr>Open Sans</vt:lpstr>
      <vt:lpstr>Arial</vt:lpstr>
      <vt:lpstr>Bebas Neue</vt:lpstr>
      <vt:lpstr>Proxima Nova</vt:lpstr>
      <vt:lpstr>Proxima Nova Semibold</vt:lpstr>
      <vt:lpstr>International Day of People with Disabilities by Slidesgo</vt:lpstr>
      <vt:lpstr>Slidesgo Final Pages</vt:lpstr>
      <vt:lpstr>STEP Training</vt:lpstr>
      <vt:lpstr>Objectives:</vt:lpstr>
      <vt:lpstr>Definitions</vt:lpstr>
      <vt:lpstr>Title I of the ADA: Employment</vt:lpstr>
      <vt:lpstr>Title  I</vt:lpstr>
      <vt:lpstr>Disability under the ADA</vt:lpstr>
      <vt:lpstr>Qualified Individual</vt:lpstr>
      <vt:lpstr>Physical and Mental</vt:lpstr>
      <vt:lpstr>PowerPoint Presentation</vt:lpstr>
      <vt:lpstr>Impairments   COVID-19 Addition</vt:lpstr>
      <vt:lpstr>COVID-19 and Accommodations</vt:lpstr>
      <vt:lpstr>Reasonable Accommodation Rule</vt:lpstr>
      <vt:lpstr>Discipline and Disability</vt:lpstr>
      <vt:lpstr>Discipline and Disability (Cont.)</vt:lpstr>
      <vt:lpstr>Requesting Reasonable Accommodations</vt:lpstr>
      <vt:lpstr>Let’s Chat (1)</vt:lpstr>
      <vt:lpstr>Let’s Chat (2)</vt:lpstr>
      <vt:lpstr>Perspectives on making a request for reasonable accommodations</vt:lpstr>
      <vt:lpstr>Examples of reasonable accommodations</vt:lpstr>
      <vt:lpstr>Example #1</vt:lpstr>
      <vt:lpstr>Example  #2</vt:lpstr>
      <vt:lpstr>Confidentiality</vt:lpstr>
      <vt:lpstr>Health Questions/complaints</vt:lpstr>
      <vt:lpstr>Definitions</vt:lpstr>
      <vt:lpstr>The KU Accommodation Process:</vt:lpstr>
      <vt:lpstr>THANK you for your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of the Americans with Disabilities Act (ADA)</dc:title>
  <dc:creator>Chasen, Jeff</dc:creator>
  <cp:lastModifiedBy>Chasen, Jeff</cp:lastModifiedBy>
  <cp:revision>288</cp:revision>
  <cp:lastPrinted>2022-10-07T18:39:56Z</cp:lastPrinted>
  <dcterms:modified xsi:type="dcterms:W3CDTF">2022-10-18T22:57:34Z</dcterms:modified>
</cp:coreProperties>
</file>